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820E7-4683-469D-96EA-DCFA4ECA3BB9}" v="8" dt="2024-07-02T13:46:26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rtuza Husain" userId="9789b188-b291-4afb-951d-22f428c6378c" providerId="ADAL" clId="{4A6820E7-4683-469D-96EA-DCFA4ECA3BB9}"/>
    <pc:docChg chg="custSel addSld delSld modSld">
      <pc:chgData name="Murtuza Husain" userId="9789b188-b291-4afb-951d-22f428c6378c" providerId="ADAL" clId="{4A6820E7-4683-469D-96EA-DCFA4ECA3BB9}" dt="2024-07-02T13:47:28.982" v="114" actId="1076"/>
      <pc:docMkLst>
        <pc:docMk/>
      </pc:docMkLst>
      <pc:sldChg chg="addSp delSp modSp new mod">
        <pc:chgData name="Murtuza Husain" userId="9789b188-b291-4afb-951d-22f428c6378c" providerId="ADAL" clId="{4A6820E7-4683-469D-96EA-DCFA4ECA3BB9}" dt="2024-07-02T13:43:24.408" v="54" actId="1076"/>
        <pc:sldMkLst>
          <pc:docMk/>
          <pc:sldMk cId="527189914" sldId="256"/>
        </pc:sldMkLst>
        <pc:spChg chg="del">
          <ac:chgData name="Murtuza Husain" userId="9789b188-b291-4afb-951d-22f428c6378c" providerId="ADAL" clId="{4A6820E7-4683-469D-96EA-DCFA4ECA3BB9}" dt="2024-07-02T12:56:36.368" v="1" actId="21"/>
          <ac:spMkLst>
            <pc:docMk/>
            <pc:sldMk cId="527189914" sldId="256"/>
            <ac:spMk id="2" creationId="{3CBA3F38-E8EB-CF01-42B0-63D9F980C27A}"/>
          </ac:spMkLst>
        </pc:spChg>
        <pc:spChg chg="del">
          <ac:chgData name="Murtuza Husain" userId="9789b188-b291-4afb-951d-22f428c6378c" providerId="ADAL" clId="{4A6820E7-4683-469D-96EA-DCFA4ECA3BB9}" dt="2024-07-02T12:56:41.015" v="2" actId="21"/>
          <ac:spMkLst>
            <pc:docMk/>
            <pc:sldMk cId="527189914" sldId="256"/>
            <ac:spMk id="3" creationId="{F316FCA9-0639-708B-A1D7-D1B7152676E1}"/>
          </ac:spMkLst>
        </pc:spChg>
        <pc:spChg chg="add mod">
          <ac:chgData name="Murtuza Husain" userId="9789b188-b291-4afb-951d-22f428c6378c" providerId="ADAL" clId="{4A6820E7-4683-469D-96EA-DCFA4ECA3BB9}" dt="2024-07-02T13:43:20.270" v="53" actId="1076"/>
          <ac:spMkLst>
            <pc:docMk/>
            <pc:sldMk cId="527189914" sldId="256"/>
            <ac:spMk id="8" creationId="{297EBA33-32A0-23BD-AA35-E58DDAC50BD1}"/>
          </ac:spMkLst>
        </pc:spChg>
        <pc:picChg chg="add del mod">
          <ac:chgData name="Murtuza Husain" userId="9789b188-b291-4afb-951d-22f428c6378c" providerId="ADAL" clId="{4A6820E7-4683-469D-96EA-DCFA4ECA3BB9}" dt="2024-07-02T12:58:44.136" v="5" actId="478"/>
          <ac:picMkLst>
            <pc:docMk/>
            <pc:sldMk cId="527189914" sldId="256"/>
            <ac:picMk id="5" creationId="{D05207D0-FBA8-EA81-4723-30EFA452F0F1}"/>
          </ac:picMkLst>
        </pc:picChg>
        <pc:picChg chg="add mod">
          <ac:chgData name="Murtuza Husain" userId="9789b188-b291-4afb-951d-22f428c6378c" providerId="ADAL" clId="{4A6820E7-4683-469D-96EA-DCFA4ECA3BB9}" dt="2024-07-02T13:43:24.408" v="54" actId="1076"/>
          <ac:picMkLst>
            <pc:docMk/>
            <pc:sldMk cId="527189914" sldId="256"/>
            <ac:picMk id="7" creationId="{3694D1F1-F1E9-8914-B675-B54094EF92AC}"/>
          </ac:picMkLst>
        </pc:picChg>
      </pc:sldChg>
      <pc:sldChg chg="new del">
        <pc:chgData name="Murtuza Husain" userId="9789b188-b291-4afb-951d-22f428c6378c" providerId="ADAL" clId="{4A6820E7-4683-469D-96EA-DCFA4ECA3BB9}" dt="2024-07-02T12:59:37.016" v="8" actId="2696"/>
        <pc:sldMkLst>
          <pc:docMk/>
          <pc:sldMk cId="1946467476" sldId="257"/>
        </pc:sldMkLst>
      </pc:sldChg>
      <pc:sldChg chg="addSp modSp new mod">
        <pc:chgData name="Murtuza Husain" userId="9789b188-b291-4afb-951d-22f428c6378c" providerId="ADAL" clId="{4A6820E7-4683-469D-96EA-DCFA4ECA3BB9}" dt="2024-07-02T13:45:04.019" v="71" actId="1076"/>
        <pc:sldMkLst>
          <pc:docMk/>
          <pc:sldMk cId="2460829614" sldId="257"/>
        </pc:sldMkLst>
        <pc:spChg chg="add mod">
          <ac:chgData name="Murtuza Husain" userId="9789b188-b291-4afb-951d-22f428c6378c" providerId="ADAL" clId="{4A6820E7-4683-469D-96EA-DCFA4ECA3BB9}" dt="2024-07-02T13:43:47.696" v="58"/>
          <ac:spMkLst>
            <pc:docMk/>
            <pc:sldMk cId="2460829614" sldId="257"/>
            <ac:spMk id="6" creationId="{2EB6EF73-614E-BA47-30F6-684F14B3DD9D}"/>
          </ac:spMkLst>
        </pc:spChg>
        <pc:picChg chg="add mod">
          <ac:chgData name="Murtuza Husain" userId="9789b188-b291-4afb-951d-22f428c6378c" providerId="ADAL" clId="{4A6820E7-4683-469D-96EA-DCFA4ECA3BB9}" dt="2024-07-02T13:44:52.881" v="69" actId="14100"/>
          <ac:picMkLst>
            <pc:docMk/>
            <pc:sldMk cId="2460829614" sldId="257"/>
            <ac:picMk id="3" creationId="{7E1A16E9-3598-D300-FAB8-BC93D2FA4225}"/>
          </ac:picMkLst>
        </pc:picChg>
        <pc:picChg chg="add mod">
          <ac:chgData name="Murtuza Husain" userId="9789b188-b291-4afb-951d-22f428c6378c" providerId="ADAL" clId="{4A6820E7-4683-469D-96EA-DCFA4ECA3BB9}" dt="2024-07-02T13:45:04.019" v="71" actId="1076"/>
          <ac:picMkLst>
            <pc:docMk/>
            <pc:sldMk cId="2460829614" sldId="257"/>
            <ac:picMk id="5" creationId="{54F77611-72D3-578A-C23C-CD2918F49253}"/>
          </ac:picMkLst>
        </pc:picChg>
      </pc:sldChg>
      <pc:sldChg chg="addSp modSp new mod">
        <pc:chgData name="Murtuza Husain" userId="9789b188-b291-4afb-951d-22f428c6378c" providerId="ADAL" clId="{4A6820E7-4683-469D-96EA-DCFA4ECA3BB9}" dt="2024-07-02T13:45:33.895" v="87" actId="20577"/>
        <pc:sldMkLst>
          <pc:docMk/>
          <pc:sldMk cId="3497426896" sldId="258"/>
        </pc:sldMkLst>
        <pc:spChg chg="add mod">
          <ac:chgData name="Murtuza Husain" userId="9789b188-b291-4afb-951d-22f428c6378c" providerId="ADAL" clId="{4A6820E7-4683-469D-96EA-DCFA4ECA3BB9}" dt="2024-07-02T13:45:33.895" v="87" actId="20577"/>
          <ac:spMkLst>
            <pc:docMk/>
            <pc:sldMk cId="3497426896" sldId="258"/>
            <ac:spMk id="4" creationId="{DEB6D57C-2817-C3B1-B863-6E9BC4F9C615}"/>
          </ac:spMkLst>
        </pc:spChg>
        <pc:picChg chg="add mod">
          <ac:chgData name="Murtuza Husain" userId="9789b188-b291-4afb-951d-22f428c6378c" providerId="ADAL" clId="{4A6820E7-4683-469D-96EA-DCFA4ECA3BB9}" dt="2024-07-02T13:45:22.237" v="72" actId="1076"/>
          <ac:picMkLst>
            <pc:docMk/>
            <pc:sldMk cId="3497426896" sldId="258"/>
            <ac:picMk id="3" creationId="{68AB1688-446D-E0F7-AE63-68B97DB88118}"/>
          </ac:picMkLst>
        </pc:picChg>
      </pc:sldChg>
      <pc:sldChg chg="addSp modSp new mod">
        <pc:chgData name="Murtuza Husain" userId="9789b188-b291-4afb-951d-22f428c6378c" providerId="ADAL" clId="{4A6820E7-4683-469D-96EA-DCFA4ECA3BB9}" dt="2024-07-02T13:47:28.982" v="114" actId="1076"/>
        <pc:sldMkLst>
          <pc:docMk/>
          <pc:sldMk cId="1066426154" sldId="259"/>
        </pc:sldMkLst>
        <pc:spChg chg="add mod">
          <ac:chgData name="Murtuza Husain" userId="9789b188-b291-4afb-951d-22f428c6378c" providerId="ADAL" clId="{4A6820E7-4683-469D-96EA-DCFA4ECA3BB9}" dt="2024-07-02T13:46:33.311" v="110" actId="20577"/>
          <ac:spMkLst>
            <pc:docMk/>
            <pc:sldMk cId="1066426154" sldId="259"/>
            <ac:spMk id="6" creationId="{798EF05F-CCE0-AC0C-D745-C10B195522E5}"/>
          </ac:spMkLst>
        </pc:spChg>
        <pc:picChg chg="add mod">
          <ac:chgData name="Murtuza Husain" userId="9789b188-b291-4afb-951d-22f428c6378c" providerId="ADAL" clId="{4A6820E7-4683-469D-96EA-DCFA4ECA3BB9}" dt="2024-07-02T13:47:02.888" v="112" actId="1076"/>
          <ac:picMkLst>
            <pc:docMk/>
            <pc:sldMk cId="1066426154" sldId="259"/>
            <ac:picMk id="3" creationId="{1B68A520-77E3-2CC6-5130-43C3C94E9D3C}"/>
          </ac:picMkLst>
        </pc:picChg>
        <pc:picChg chg="add mod">
          <ac:chgData name="Murtuza Husain" userId="9789b188-b291-4afb-951d-22f428c6378c" providerId="ADAL" clId="{4A6820E7-4683-469D-96EA-DCFA4ECA3BB9}" dt="2024-07-02T13:47:28.982" v="114" actId="1076"/>
          <ac:picMkLst>
            <pc:docMk/>
            <pc:sldMk cId="1066426154" sldId="259"/>
            <ac:picMk id="5" creationId="{E013FD34-CC66-EF66-BEDD-0DBD3AB4A6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A55F5-6288-D329-5EEF-680FB56BD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B4A64-45D7-6B53-F163-742EA48C1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0C86-23A3-9E1B-A761-2E3D7FF1E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1F998-B83A-CFE5-B736-5E27410D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C7F36-0C7F-3844-CAAA-90C2BC5E0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5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E584C-EC4C-BF62-3C6F-E8EB54DF8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4AF88-56C1-891C-1CBA-249E6F7DC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B1E86-714C-9FE8-AA97-DF7DBA73B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84184-9347-408A-DB21-AC5322EA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B9AC7-04AB-CD89-E76D-07CA12A18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0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9FC18A-B443-153D-B75B-B7B274EC7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04916-81CC-6A73-EC18-A6DFF68C1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C76A6-4BC1-9B96-1FBF-1E2B937D8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F79F5-91B7-5A47-03B9-003CDA91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FE253-F20F-B848-62DA-BC1D09DCB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0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0286D-7C93-5DC7-6762-DC2A588A2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370F9-FE23-05A8-B1C9-87B312000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1AC9B-9318-4C87-5DF8-475D5588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3A06B-C414-37C0-7D6A-631A37C4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F6131-203C-922E-8328-0AE4039D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6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9357-7298-1DF0-C189-142B6970E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47357-2556-5BDB-D52D-92B7F0BF9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BDFE4-94DA-FB31-6370-72340645F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3C7C3-1A51-F51B-5B47-E32907B53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E5BC1-AE13-C620-A710-9341DBA0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7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E252-AB61-5042-4B0F-12BAA3C8B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056D3-68CB-165A-122B-399E1C617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8E813-ACF6-88A4-30FC-9FE08185E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0E06E-260C-B709-E7CD-65B269AEA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9FCB9-D9F0-1142-BDF1-3C25E26E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60309-997A-4C6F-F414-9207F055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1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C303A-E83F-EB11-C9E0-3B0D069BC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E0ED3-6DB5-EF33-FBA1-D54BB7342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8268B-A1B0-27E9-7A54-CDD8AF5A7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58A622-49AE-1D54-DFF1-F14C44F7B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30870-07CF-4289-4CE9-DD65FF6610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74ED8F-135D-E57C-8179-D4F061FA9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7C39F9-ADBA-1A07-A1B8-553A44AF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B1747B-DDAD-2AE8-F1AA-096C1D94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1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92AD9-F1E9-B8DF-54BD-AE92B8593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9B8708-1BD8-F6FC-8767-77315CABB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359F4B-B949-65F1-D8B5-E55368AB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31E4-58B2-1EB8-F48D-5CA3B900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3E2396-077A-B24A-E045-BE39E269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E0326-8A77-194B-526A-2C84E016F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FF4F8-9B87-4E9C-B022-1A41DA1D0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2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424F2-0878-3CCB-28BC-5C027DD7F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5EFCF-CC62-8CD3-4BBC-162FEBF0A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E99214-35D6-493E-166B-048F8F2D5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80CD4-7572-7CD1-5B77-5C2AB8118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B090D-B1CC-5BF3-850C-AA4A069C2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CBCC0-A71E-D3D0-FAA4-E7483DBB2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9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3382E-B4AB-44C3-A21A-EA47B846B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2A0633-38E7-A3FA-5ABC-F6D10EC18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F143A4-621C-D94B-3C99-C65CE3E71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2DF2E-6604-AB0A-7F93-CA113CAC2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FC963-5082-FC0B-9246-F91B8219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ECE35-221C-995D-34F2-5A53ADBF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0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15DA29-6918-329F-E2D9-06AA0CEAD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B2071-AAA6-D7CB-D8CF-CC781E10C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BE47C-510A-ABD6-C745-6013309E8A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DFF016-AF88-4E4B-91AB-F0BC863380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0D419-CB25-583E-0DFA-69C6B0D6D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44B4E-1D15-FB20-6344-F571FDF51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4F9306-2D23-461B-B8BA-077228F4F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4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94D1F1-F1E9-8914-B675-B54094EF9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6494"/>
            <a:ext cx="12192000" cy="575274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7EBA33-32A0-23BD-AA35-E58DDAC50BD1}"/>
              </a:ext>
            </a:extLst>
          </p:cNvPr>
          <p:cNvSpPr txBox="1"/>
          <p:nvPr/>
        </p:nvSpPr>
        <p:spPr>
          <a:xfrm>
            <a:off x="238408" y="298764"/>
            <a:ext cx="1171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Forward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52718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1A16E9-3598-D300-FAB8-BC93D2FA422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60632" y="803127"/>
            <a:ext cx="5486400" cy="5943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F77611-72D3-578A-C23C-CD2918F4925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244970" y="803127"/>
            <a:ext cx="5486400" cy="5943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B6EF73-614E-BA47-30F6-684F14B3DD9D}"/>
              </a:ext>
            </a:extLst>
          </p:cNvPr>
          <p:cNvSpPr txBox="1"/>
          <p:nvPr/>
        </p:nvSpPr>
        <p:spPr>
          <a:xfrm>
            <a:off x="238408" y="298764"/>
            <a:ext cx="1171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Forward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46082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AB1688-446D-E0F7-AE63-68B97DB88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4729"/>
            <a:ext cx="12192000" cy="57932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B6D57C-2817-C3B1-B863-6E9BC4F9C615}"/>
              </a:ext>
            </a:extLst>
          </p:cNvPr>
          <p:cNvSpPr txBox="1"/>
          <p:nvPr/>
        </p:nvSpPr>
        <p:spPr>
          <a:xfrm>
            <a:off x="238408" y="298764"/>
            <a:ext cx="1171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Reverse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3497426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68A520-77E3-2CC6-5130-43C3C94E9D3C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804672"/>
            <a:ext cx="5486400" cy="5943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13FD34-CC66-EF66-BEDD-0DBD3AB4A679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245352" y="804672"/>
            <a:ext cx="5486400" cy="5943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8EF05F-CCE0-AC0C-D745-C10B195522E5}"/>
              </a:ext>
            </a:extLst>
          </p:cNvPr>
          <p:cNvSpPr txBox="1"/>
          <p:nvPr/>
        </p:nvSpPr>
        <p:spPr>
          <a:xfrm>
            <a:off x="238408" y="298764"/>
            <a:ext cx="1171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Reverse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1066426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Murtuza Husain</dc:creator>
  <cp:lastModifiedBy>Murtuza Husain</cp:lastModifiedBy>
  <cp:revision>1</cp:revision>
  <dcterms:created xsi:type="dcterms:W3CDTF">2024-07-02T12:56:28Z</dcterms:created>
  <dcterms:modified xsi:type="dcterms:W3CDTF">2024-07-02T13:47:31Z</dcterms:modified>
</cp:coreProperties>
</file>