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handoutMasterIdLst>
    <p:handoutMasterId r:id="rId7"/>
  </p:handoutMasterIdLst>
  <p:sldIdLst>
    <p:sldId id="2146849792" r:id="rId5"/>
  </p:sldIdLst>
  <p:sldSz cx="12192000" cy="6858000"/>
  <p:notesSz cx="6858000" cy="9144000"/>
  <p:defaultTextStyle>
    <a:defPPr>
      <a:defRPr lang="en-US"/>
    </a:defPPr>
    <a:lvl1pPr marL="0" algn="l" defTabSz="121914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70" algn="l" defTabSz="121914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40" algn="l" defTabSz="121914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09" algn="l" defTabSz="121914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278" algn="l" defTabSz="121914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848" algn="l" defTabSz="121914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418" algn="l" defTabSz="121914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987" algn="l" defTabSz="121914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557" algn="l" defTabSz="121914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3" d="100"/>
          <a:sy n="123" d="100"/>
        </p:scale>
        <p:origin x="4974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 New" userId="0cd16e13-d279-4a25-ad0c-91b0e5287d69" providerId="ADAL" clId="{BEA40304-04A2-473A-A18D-1E81E55B5040}"/>
    <pc:docChg chg="custSel modSld">
      <pc:chgData name="Chris New" userId="0cd16e13-d279-4a25-ad0c-91b0e5287d69" providerId="ADAL" clId="{BEA40304-04A2-473A-A18D-1E81E55B5040}" dt="2024-04-30T11:31:08.612" v="70" actId="6549"/>
      <pc:docMkLst>
        <pc:docMk/>
      </pc:docMkLst>
      <pc:sldChg chg="modSp mod">
        <pc:chgData name="Chris New" userId="0cd16e13-d279-4a25-ad0c-91b0e5287d69" providerId="ADAL" clId="{BEA40304-04A2-473A-A18D-1E81E55B5040}" dt="2024-04-30T11:31:08.612" v="70" actId="6549"/>
        <pc:sldMkLst>
          <pc:docMk/>
          <pc:sldMk cId="3642980560" sldId="2146849792"/>
        </pc:sldMkLst>
        <pc:spChg chg="mod">
          <ac:chgData name="Chris New" userId="0cd16e13-d279-4a25-ad0c-91b0e5287d69" providerId="ADAL" clId="{BEA40304-04A2-473A-A18D-1E81E55B5040}" dt="2024-04-30T11:31:08.612" v="70" actId="6549"/>
          <ac:spMkLst>
            <pc:docMk/>
            <pc:sldMk cId="3642980560" sldId="2146849792"/>
            <ac:spMk id="22" creationId="{732963C5-8E97-8E1E-2BB0-9F94ADD174EF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E76BBF2-33FE-69A2-99DF-C8A1D832171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FD063A-1E2C-B0AF-3482-D078FF06346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8668F-D5A4-408A-AE0C-6EE34C506E58}" type="datetimeFigureOut">
              <a:rPr lang="en-US" smtClean="0"/>
              <a:t>4/30/2024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9BB541-B271-C08F-DBA5-D3A914A6A43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9EB52B-B0FE-6FFE-F23C-1D78B29882F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4A27CF-1994-4890-B2F7-13545BFFC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3671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F6378A-44A7-46ED-B9F7-F056A3820F3E}" type="datetimeFigureOut">
              <a:rPr lang="en-US" smtClean="0"/>
              <a:t>4/30/2024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DB1FA9-650B-4807-B509-676F6B8F6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981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sv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: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B77A12B1-4148-4057-8CAF-9B2DEF1F9F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1267" r="11149"/>
          <a:stretch/>
        </p:blipFill>
        <p:spPr>
          <a:xfrm>
            <a:off x="0" y="1644228"/>
            <a:ext cx="12192000" cy="4536136"/>
          </a:xfrm>
          <a:prstGeom prst="rect">
            <a:avLst/>
          </a:prstGeom>
        </p:spPr>
      </p:pic>
      <p:sp>
        <p:nvSpPr>
          <p:cNvPr id="12" name="Text Placeholder 23">
            <a:extLst>
              <a:ext uri="{FF2B5EF4-FFF2-40B4-BE49-F238E27FC236}">
                <a16:creationId xmlns:a16="http://schemas.microsoft.com/office/drawing/2014/main" id="{6C4A70E4-EAE3-4440-9C70-A7D49AC0FE4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10476" y="3078725"/>
            <a:ext cx="5569913" cy="715955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None/>
              <a:defRPr kumimoji="0" lang="en-US" sz="1733" b="1" i="0" u="none" strike="noStrike" kern="1200" cap="all" spc="400" normalizeH="0" baseline="0" dirty="0">
                <a:ln>
                  <a:noFill/>
                </a:ln>
                <a:solidFill>
                  <a:srgbClr val="582C83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| name | date</a:t>
            </a:r>
          </a:p>
        </p:txBody>
      </p:sp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A35406DD-D3B4-415F-BB1D-7B627EB028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04900" y="1698419"/>
            <a:ext cx="5569913" cy="1182977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4200" b="1" i="0" baseline="0">
                <a:solidFill>
                  <a:schemeClr val="tx2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This Is the Title Text Second Line Goes Here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DFA58BBE-1D61-455B-9CC0-D64A78794C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6416" y="2968271"/>
            <a:ext cx="1136992" cy="3663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33D13E8-F537-478C-B30C-ACC37D3FD4F3}"/>
              </a:ext>
            </a:extLst>
          </p:cNvPr>
          <p:cNvSpPr txBox="1"/>
          <p:nvPr/>
        </p:nvSpPr>
        <p:spPr>
          <a:xfrm>
            <a:off x="936090" y="6518813"/>
            <a:ext cx="9156177" cy="200020"/>
          </a:xfrm>
          <a:prstGeom prst="rect">
            <a:avLst/>
          </a:prstGeom>
          <a:noFill/>
        </p:spPr>
        <p:txBody>
          <a:bodyPr wrap="square" lIns="0" tIns="45703" rIns="0" bIns="45703" rtlCol="0">
            <a:spAutoFit/>
          </a:bodyPr>
          <a:lstStyle/>
          <a:p>
            <a:pPr algn="l"/>
            <a:r>
              <a:rPr lang="en-US" sz="700" kern="1200" dirty="0">
                <a:solidFill>
                  <a:schemeClr val="bg1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© 2024 Wolfspeed, Inc. All rights reserved. Wolfspeed® and the Wolfstreak logo are registered trademarks and the Wolfspeed logo is a trademark of Wolfspeed, Inc.</a:t>
            </a:r>
          </a:p>
        </p:txBody>
      </p:sp>
    </p:spTree>
    <p:extLst>
      <p:ext uri="{BB962C8B-B14F-4D97-AF65-F5344CB8AC3E}">
        <p14:creationId xmlns:p14="http://schemas.microsoft.com/office/powerpoint/2010/main" val="41188752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Grid, 3 Item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933450" y="466344"/>
            <a:ext cx="10058399" cy="512064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>
              <a:defRPr kumimoji="0" lang="en-US" sz="2400" i="0" u="none" strike="noStrike" cap="none" spc="0" normalizeH="0" baseline="0" dirty="0">
                <a:ln>
                  <a:noFill/>
                </a:ln>
                <a:solidFill>
                  <a:srgbClr val="582C83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defTabSz="1038951" fontAlgn="auto">
              <a:lnSpc>
                <a:spcPct val="100000"/>
              </a:lnSpc>
              <a:spcAft>
                <a:spcPts val="800"/>
              </a:spcAft>
              <a:buClrTx/>
              <a:buSzTx/>
              <a:buFontTx/>
              <a:tabLst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6416A7-7582-4454-B3D0-016ED2F81791}"/>
              </a:ext>
            </a:extLst>
          </p:cNvPr>
          <p:cNvSpPr txBox="1"/>
          <p:nvPr/>
        </p:nvSpPr>
        <p:spPr>
          <a:xfrm>
            <a:off x="10789920" y="6477001"/>
            <a:ext cx="463296" cy="287276"/>
          </a:xfrm>
          <a:prstGeom prst="rect">
            <a:avLst/>
          </a:prstGeom>
          <a:noFill/>
        </p:spPr>
        <p:txBody>
          <a:bodyPr wrap="square" lIns="0" tIns="60937" rIns="0" bIns="60937" rtlCol="0">
            <a:spAutoFit/>
          </a:bodyPr>
          <a:lstStyle/>
          <a:p>
            <a:pPr algn="r"/>
            <a:fld id="{A0918C97-1E36-4999-BE26-BF01A4E83B3C}" type="slidenum">
              <a:rPr lang="en-US" sz="1067" smtClean="0">
                <a:solidFill>
                  <a:srgbClr val="626262"/>
                </a:solidFill>
                <a:cs typeface="Roboto Light"/>
              </a:rPr>
              <a:pPr algn="r"/>
              <a:t>‹#›</a:t>
            </a:fld>
            <a:endParaRPr lang="en-US" sz="1067" dirty="0">
              <a:solidFill>
                <a:srgbClr val="626262"/>
              </a:solidFill>
              <a:cs typeface="Roboto Light"/>
            </a:endParaRP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0BB0BE48-A718-49B3-8EB9-4B470BBEDB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33450" y="1296396"/>
            <a:ext cx="10321925" cy="19608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600" b="1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1pPr>
            <a:lvl2pPr marL="519488" indent="0">
              <a:buNone/>
              <a:defRPr sz="1333"/>
            </a:lvl2pPr>
            <a:lvl3pPr marL="1038977" indent="0">
              <a:buNone/>
              <a:defRPr sz="1200"/>
            </a:lvl3pPr>
            <a:lvl4pPr marL="1558465" indent="0">
              <a:buNone/>
              <a:defRPr sz="1067"/>
            </a:lvl4pPr>
            <a:lvl5pPr marL="2077952" indent="0">
              <a:buNone/>
              <a:defRPr sz="1067"/>
            </a:lvl5pPr>
            <a:lvl6pPr marL="2597440" indent="0">
              <a:buNone/>
              <a:defRPr sz="1067"/>
            </a:lvl6pPr>
            <a:lvl7pPr marL="3116929" indent="0">
              <a:buNone/>
              <a:defRPr sz="1067"/>
            </a:lvl7pPr>
            <a:lvl8pPr marL="3636417" indent="0">
              <a:buNone/>
              <a:defRPr sz="1067"/>
            </a:lvl8pPr>
            <a:lvl9pPr marL="4155905" indent="0">
              <a:buNone/>
              <a:defRPr sz="1067"/>
            </a:lvl9pPr>
          </a:lstStyle>
          <a:p>
            <a:pPr marL="0" marR="0" lvl="0" indent="0" algn="l" defTabSz="103897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876C10-6FA6-4F65-98E8-07935285ABC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33450" y="1831976"/>
            <a:ext cx="2905125" cy="24111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400"/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35" name="Content Placeholder 34">
            <a:extLst>
              <a:ext uri="{FF2B5EF4-FFF2-40B4-BE49-F238E27FC236}">
                <a16:creationId xmlns:a16="http://schemas.microsoft.com/office/drawing/2014/main" id="{4608D486-3E69-440F-863C-3DD1F92E362F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933450" y="4454238"/>
            <a:ext cx="2905125" cy="2045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cap="all" baseline="0"/>
            </a:lvl1pPr>
            <a:lvl2pPr marL="519488" indent="0">
              <a:buNone/>
              <a:defRPr sz="1200" b="1"/>
            </a:lvl2pPr>
            <a:lvl3pPr marL="1038977" indent="0">
              <a:buNone/>
              <a:defRPr sz="1200" b="1"/>
            </a:lvl3pPr>
            <a:lvl4pPr marL="1558464" indent="0">
              <a:buNone/>
              <a:defRPr sz="1200" b="1"/>
            </a:lvl4pPr>
            <a:lvl5pPr marL="2077952" indent="0">
              <a:buNone/>
              <a:defRPr sz="1200" b="1"/>
            </a:lvl5pPr>
          </a:lstStyle>
          <a:p>
            <a:pPr lvl="0"/>
            <a:r>
              <a:rPr lang="en-US" dirty="0"/>
              <a:t>Brief Picture header goes here</a:t>
            </a:r>
          </a:p>
        </p:txBody>
      </p:sp>
      <p:sp>
        <p:nvSpPr>
          <p:cNvPr id="36" name="Content Placeholder 34">
            <a:extLst>
              <a:ext uri="{FF2B5EF4-FFF2-40B4-BE49-F238E27FC236}">
                <a16:creationId xmlns:a16="http://schemas.microsoft.com/office/drawing/2014/main" id="{01CD7949-ADC6-474B-9B90-B8C5C94DF76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33450" y="4694959"/>
            <a:ext cx="2689225" cy="19526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0">
                <a:latin typeface="+mn-lt"/>
              </a:defRPr>
            </a:lvl1pPr>
            <a:lvl2pPr marL="519488" indent="0">
              <a:buNone/>
              <a:defRPr sz="1200" b="1"/>
            </a:lvl2pPr>
            <a:lvl3pPr marL="1038977" indent="0">
              <a:buNone/>
              <a:defRPr sz="1200" b="1"/>
            </a:lvl3pPr>
            <a:lvl4pPr marL="1558464" indent="0">
              <a:buNone/>
              <a:defRPr sz="1200" b="1"/>
            </a:lvl4pPr>
            <a:lvl5pPr marL="2077952" indent="0">
              <a:buNone/>
              <a:defRPr sz="1200" b="1"/>
            </a:lvl5pPr>
          </a:lstStyle>
          <a:p>
            <a:pPr lvl="0"/>
            <a:r>
              <a:rPr lang="en-US" dirty="0"/>
              <a:t>Descriptive text goes here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Ut </a:t>
            </a:r>
            <a:r>
              <a:rPr lang="en-US" dirty="0" err="1"/>
              <a:t>commodo</a:t>
            </a:r>
            <a:r>
              <a:rPr lang="en-US" dirty="0"/>
              <a:t>, </a:t>
            </a:r>
            <a:r>
              <a:rPr lang="en-US" dirty="0" err="1"/>
              <a:t>est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.</a:t>
            </a:r>
          </a:p>
        </p:txBody>
      </p:sp>
      <p:sp>
        <p:nvSpPr>
          <p:cNvPr id="37" name="Picture Placeholder 2">
            <a:extLst>
              <a:ext uri="{FF2B5EF4-FFF2-40B4-BE49-F238E27FC236}">
                <a16:creationId xmlns:a16="http://schemas.microsoft.com/office/drawing/2014/main" id="{5E24A33D-1B8B-41B2-BB3A-9920FEAB38D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41637" y="1841262"/>
            <a:ext cx="2905125" cy="24111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400"/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38" name="Content Placeholder 34">
            <a:extLst>
              <a:ext uri="{FF2B5EF4-FFF2-40B4-BE49-F238E27FC236}">
                <a16:creationId xmlns:a16="http://schemas.microsoft.com/office/drawing/2014/main" id="{20A6B0C2-BF77-4D11-ABEF-90E68FE00AB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41637" y="4463525"/>
            <a:ext cx="2911579" cy="1859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cap="all" baseline="0"/>
            </a:lvl1pPr>
            <a:lvl2pPr marL="519488" indent="0">
              <a:buNone/>
              <a:defRPr sz="1200" b="1"/>
            </a:lvl2pPr>
            <a:lvl3pPr marL="1038977" indent="0">
              <a:buNone/>
              <a:defRPr sz="1200" b="1"/>
            </a:lvl3pPr>
            <a:lvl4pPr marL="1558464" indent="0">
              <a:buNone/>
              <a:defRPr sz="1200" b="1"/>
            </a:lvl4pPr>
            <a:lvl5pPr marL="2077952" indent="0">
              <a:buNone/>
              <a:defRPr sz="1200" b="1"/>
            </a:lvl5pPr>
          </a:lstStyle>
          <a:p>
            <a:pPr lvl="0"/>
            <a:r>
              <a:rPr lang="en-US" dirty="0"/>
              <a:t>Brief Picture header goes here</a:t>
            </a:r>
          </a:p>
        </p:txBody>
      </p:sp>
      <p:sp>
        <p:nvSpPr>
          <p:cNvPr id="39" name="Content Placeholder 34">
            <a:extLst>
              <a:ext uri="{FF2B5EF4-FFF2-40B4-BE49-F238E27FC236}">
                <a16:creationId xmlns:a16="http://schemas.microsoft.com/office/drawing/2014/main" id="{B7568C75-5FF1-4CD8-95DD-6501367275EF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341637" y="4704245"/>
            <a:ext cx="2689225" cy="19526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0">
                <a:latin typeface="+mj-lt"/>
              </a:defRPr>
            </a:lvl1pPr>
            <a:lvl2pPr marL="519488" indent="0">
              <a:buNone/>
              <a:defRPr sz="1200" b="1"/>
            </a:lvl2pPr>
            <a:lvl3pPr marL="1038977" indent="0">
              <a:buNone/>
              <a:defRPr sz="1200" b="1"/>
            </a:lvl3pPr>
            <a:lvl4pPr marL="1558464" indent="0">
              <a:buNone/>
              <a:defRPr sz="1200" b="1"/>
            </a:lvl4pPr>
            <a:lvl5pPr marL="2077952" indent="0">
              <a:buNone/>
              <a:defRPr sz="1200" b="1"/>
            </a:lvl5pPr>
          </a:lstStyle>
          <a:p>
            <a:pPr lvl="0"/>
            <a:r>
              <a:rPr lang="en-US" dirty="0"/>
              <a:t>Descriptive text goes here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Ut </a:t>
            </a:r>
            <a:r>
              <a:rPr lang="en-US" dirty="0" err="1"/>
              <a:t>commodo</a:t>
            </a:r>
            <a:r>
              <a:rPr lang="en-US" dirty="0"/>
              <a:t>, </a:t>
            </a:r>
            <a:r>
              <a:rPr lang="en-US" dirty="0" err="1"/>
              <a:t>est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.</a:t>
            </a:r>
          </a:p>
        </p:txBody>
      </p:sp>
      <p:sp>
        <p:nvSpPr>
          <p:cNvPr id="40" name="Picture Placeholder 2">
            <a:extLst>
              <a:ext uri="{FF2B5EF4-FFF2-40B4-BE49-F238E27FC236}">
                <a16:creationId xmlns:a16="http://schemas.microsoft.com/office/drawing/2014/main" id="{7FC0649D-6C25-4D9B-8AEB-17E04EBD6E1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650018" y="1831976"/>
            <a:ext cx="2905125" cy="24111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400"/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41" name="Content Placeholder 34">
            <a:extLst>
              <a:ext uri="{FF2B5EF4-FFF2-40B4-BE49-F238E27FC236}">
                <a16:creationId xmlns:a16="http://schemas.microsoft.com/office/drawing/2014/main" id="{8477B0E6-0185-48F2-8C04-71D1F79B1F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650018" y="4454239"/>
            <a:ext cx="2893641" cy="19526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cap="all" baseline="0"/>
            </a:lvl1pPr>
            <a:lvl2pPr marL="519488" indent="0">
              <a:buNone/>
              <a:defRPr sz="1200" b="1"/>
            </a:lvl2pPr>
            <a:lvl3pPr marL="1038977" indent="0">
              <a:buNone/>
              <a:defRPr sz="1200" b="1"/>
            </a:lvl3pPr>
            <a:lvl4pPr marL="1558464" indent="0">
              <a:buNone/>
              <a:defRPr sz="1200" b="1"/>
            </a:lvl4pPr>
            <a:lvl5pPr marL="2077952" indent="0">
              <a:buNone/>
              <a:defRPr sz="1200" b="1"/>
            </a:lvl5pPr>
          </a:lstStyle>
          <a:p>
            <a:pPr lvl="0"/>
            <a:r>
              <a:rPr lang="en-US" dirty="0"/>
              <a:t>Brief Picture header goes here</a:t>
            </a:r>
          </a:p>
        </p:txBody>
      </p:sp>
      <p:sp>
        <p:nvSpPr>
          <p:cNvPr id="42" name="Content Placeholder 34">
            <a:extLst>
              <a:ext uri="{FF2B5EF4-FFF2-40B4-BE49-F238E27FC236}">
                <a16:creationId xmlns:a16="http://schemas.microsoft.com/office/drawing/2014/main" id="{DCD88D31-CD9A-4D19-8956-50DAFEC15EF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650018" y="4694959"/>
            <a:ext cx="2689225" cy="19526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0">
                <a:latin typeface="+mj-lt"/>
              </a:defRPr>
            </a:lvl1pPr>
            <a:lvl2pPr marL="519488" indent="0">
              <a:buNone/>
              <a:defRPr sz="1200" b="1"/>
            </a:lvl2pPr>
            <a:lvl3pPr marL="1038977" indent="0">
              <a:buNone/>
              <a:defRPr sz="1200" b="1"/>
            </a:lvl3pPr>
            <a:lvl4pPr marL="1558464" indent="0">
              <a:buNone/>
              <a:defRPr sz="1200" b="1"/>
            </a:lvl4pPr>
            <a:lvl5pPr marL="2077952" indent="0">
              <a:buNone/>
              <a:defRPr sz="1200" b="1"/>
            </a:lvl5pPr>
          </a:lstStyle>
          <a:p>
            <a:pPr marL="0" marR="0" lvl="0" indent="0" algn="l" defTabSz="103897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Descriptive text goes here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Ut </a:t>
            </a:r>
            <a:r>
              <a:rPr lang="en-US" dirty="0" err="1"/>
              <a:t>commodo</a:t>
            </a:r>
            <a:r>
              <a:rPr lang="en-US" dirty="0"/>
              <a:t>, </a:t>
            </a:r>
            <a:r>
              <a:rPr lang="en-US" dirty="0" err="1"/>
              <a:t>est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.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885ED9D-7915-49FD-8E0C-E3A6537D388F}"/>
              </a:ext>
            </a:extLst>
          </p:cNvPr>
          <p:cNvCxnSpPr>
            <a:cxnSpLocks/>
          </p:cNvCxnSpPr>
          <p:nvPr/>
        </p:nvCxnSpPr>
        <p:spPr>
          <a:xfrm>
            <a:off x="931259" y="4376021"/>
            <a:ext cx="2908293" cy="0"/>
          </a:xfrm>
          <a:prstGeom prst="line">
            <a:avLst/>
          </a:prstGeom>
          <a:ln w="22225">
            <a:gradFill>
              <a:gsLst>
                <a:gs pos="0">
                  <a:srgbClr val="2A6596"/>
                </a:gs>
                <a:gs pos="40000">
                  <a:srgbClr val="3E4A8D"/>
                </a:gs>
                <a:gs pos="61000">
                  <a:srgbClr val="463E89"/>
                </a:gs>
                <a:gs pos="82000">
                  <a:srgbClr val="4C3586"/>
                </a:gs>
                <a:gs pos="100000">
                  <a:srgbClr val="453686"/>
                </a:gs>
              </a:gsLst>
              <a:lin ang="0" scaled="0"/>
            </a:gra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4F8FFC1-BF89-474F-9BA1-DC3802907D1C}"/>
              </a:ext>
            </a:extLst>
          </p:cNvPr>
          <p:cNvCxnSpPr>
            <a:cxnSpLocks/>
          </p:cNvCxnSpPr>
          <p:nvPr/>
        </p:nvCxnSpPr>
        <p:spPr>
          <a:xfrm>
            <a:off x="4635366" y="4376021"/>
            <a:ext cx="2908293" cy="0"/>
          </a:xfrm>
          <a:prstGeom prst="line">
            <a:avLst/>
          </a:prstGeom>
          <a:ln w="22225">
            <a:gradFill>
              <a:gsLst>
                <a:gs pos="0">
                  <a:srgbClr val="2A6596"/>
                </a:gs>
                <a:gs pos="40000">
                  <a:srgbClr val="3E4A8D"/>
                </a:gs>
                <a:gs pos="61000">
                  <a:srgbClr val="463E89"/>
                </a:gs>
                <a:gs pos="82000">
                  <a:srgbClr val="4C3586"/>
                </a:gs>
                <a:gs pos="100000">
                  <a:srgbClr val="453686"/>
                </a:gs>
              </a:gsLst>
              <a:lin ang="0" scaled="0"/>
            </a:gra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9979448-9EED-4C95-852D-8DED8BB11B9F}"/>
              </a:ext>
            </a:extLst>
          </p:cNvPr>
          <p:cNvCxnSpPr>
            <a:cxnSpLocks/>
          </p:cNvCxnSpPr>
          <p:nvPr/>
        </p:nvCxnSpPr>
        <p:spPr>
          <a:xfrm>
            <a:off x="8339446" y="4376021"/>
            <a:ext cx="2908293" cy="0"/>
          </a:xfrm>
          <a:prstGeom prst="line">
            <a:avLst/>
          </a:prstGeom>
          <a:ln w="22225">
            <a:gradFill>
              <a:gsLst>
                <a:gs pos="0">
                  <a:srgbClr val="2A6596"/>
                </a:gs>
                <a:gs pos="40000">
                  <a:srgbClr val="3E4A8D"/>
                </a:gs>
                <a:gs pos="61000">
                  <a:srgbClr val="463E89"/>
                </a:gs>
                <a:gs pos="82000">
                  <a:srgbClr val="4C3586"/>
                </a:gs>
                <a:gs pos="100000">
                  <a:srgbClr val="453686"/>
                </a:gs>
              </a:gsLst>
              <a:lin ang="0" scaled="0"/>
            </a:gra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58804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mparis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33450" y="466344"/>
            <a:ext cx="10058400" cy="508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>
              <a:defRPr kumimoji="0" lang="en-US" sz="2400" i="0" u="none" strike="noStrike" cap="all" spc="0" normalizeH="0" baseline="0" dirty="0">
                <a:ln>
                  <a:noFill/>
                </a:ln>
                <a:solidFill>
                  <a:srgbClr val="582C83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defTabSz="1038951" fontAlgn="auto">
              <a:lnSpc>
                <a:spcPct val="100000"/>
              </a:lnSpc>
              <a:spcAft>
                <a:spcPts val="800"/>
              </a:spcAft>
              <a:buClrTx/>
              <a:buSzTx/>
              <a:buFontTx/>
              <a:tabLst/>
            </a:pPr>
            <a:r>
              <a:rPr lang="en-US" dirty="0"/>
              <a:t>COMPARISON SLIDE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D5BC8773-5D97-6445-A683-73AC229A4A8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936790" y="1298448"/>
            <a:ext cx="4930809" cy="246221"/>
          </a:xfrm>
          <a:prstGeom prst="rect">
            <a:avLst/>
          </a:prstGeom>
          <a:noFill/>
        </p:spPr>
        <p:txBody>
          <a:bodyPr lIns="0" tIns="0" rIns="0" bIns="0" anchor="t">
            <a:spAutoFit/>
          </a:bodyPr>
          <a:lstStyle>
            <a:lvl1pPr marL="0" indent="0" algn="l">
              <a:buFont typeface="Arial" panose="020B0604020202020204" pitchFamily="34" charset="0"/>
              <a:buNone/>
              <a:defRPr sz="1600" b="1" cap="none" baseline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1pPr>
            <a:lvl2pPr marL="519488" indent="0">
              <a:buNone/>
              <a:defRPr sz="2267" b="1"/>
            </a:lvl2pPr>
            <a:lvl3pPr marL="1038977" indent="0">
              <a:buNone/>
              <a:defRPr sz="2000" b="1"/>
            </a:lvl3pPr>
            <a:lvl4pPr marL="1558465" indent="0">
              <a:buNone/>
              <a:defRPr sz="1867" b="1"/>
            </a:lvl4pPr>
            <a:lvl5pPr marL="2077952" indent="0">
              <a:buNone/>
              <a:defRPr sz="1867" b="1"/>
            </a:lvl5pPr>
            <a:lvl6pPr marL="2597440" indent="0">
              <a:buNone/>
              <a:defRPr sz="1867" b="1"/>
            </a:lvl6pPr>
            <a:lvl7pPr marL="3116929" indent="0">
              <a:buNone/>
              <a:defRPr sz="1867" b="1"/>
            </a:lvl7pPr>
            <a:lvl8pPr marL="3636417" indent="0">
              <a:buNone/>
              <a:defRPr sz="1867" b="1"/>
            </a:lvl8pPr>
            <a:lvl9pPr marL="4155905" indent="0">
              <a:buNone/>
              <a:defRPr sz="1867" b="1"/>
            </a:lvl9pPr>
          </a:lstStyle>
          <a:p>
            <a:pPr lvl="0"/>
            <a:r>
              <a:rPr lang="en-US" err="1"/>
              <a:t>Subheader</a:t>
            </a:r>
            <a:r>
              <a:rPr lang="en-US"/>
              <a:t> 1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936787" y="2107713"/>
            <a:ext cx="4933785" cy="3791712"/>
          </a:xfrm>
          <a:prstGeom prst="rect">
            <a:avLst/>
          </a:prstGeom>
        </p:spPr>
        <p:txBody>
          <a:bodyPr lIns="0" tIns="0" rIns="0" bIns="0"/>
          <a:lstStyle>
            <a:lvl1pPr marL="150280" indent="-150280">
              <a:spcBef>
                <a:spcPts val="1333"/>
              </a:spcBef>
              <a:defRPr sz="1400">
                <a:solidFill>
                  <a:schemeClr val="tx1"/>
                </a:solidFill>
              </a:defRPr>
            </a:lvl1pPr>
            <a:lvl2pPr marL="385224" indent="-234945">
              <a:spcBef>
                <a:spcPts val="800"/>
              </a:spcBef>
              <a:defRPr sz="1400">
                <a:solidFill>
                  <a:schemeClr val="tx1"/>
                </a:solidFill>
              </a:defRPr>
            </a:lvl2pPr>
            <a:lvl3pPr marL="535504" indent="-150280">
              <a:spcBef>
                <a:spcPts val="800"/>
              </a:spcBef>
              <a:buFont typeface="Arial" panose="020B0604020202020204" pitchFamily="34" charset="0"/>
              <a:buChar char="›"/>
              <a:defRPr sz="1100">
                <a:solidFill>
                  <a:schemeClr val="tx1"/>
                </a:solidFill>
              </a:defRPr>
            </a:lvl3pPr>
            <a:lvl4pPr marL="683667" indent="-148163">
              <a:spcBef>
                <a:spcPts val="800"/>
              </a:spcBef>
              <a:buFont typeface="Arial" panose="020B0604020202020204" pitchFamily="34" charset="0"/>
              <a:buChar char="•"/>
              <a:defRPr sz="1100">
                <a:solidFill>
                  <a:schemeClr val="tx1"/>
                </a:solidFill>
              </a:defRPr>
            </a:lvl4pPr>
            <a:lvl5pPr>
              <a:spcBef>
                <a:spcPts val="8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6321590" y="2107713"/>
            <a:ext cx="4933785" cy="3791712"/>
          </a:xfrm>
          <a:prstGeom prst="rect">
            <a:avLst/>
          </a:prstGeom>
        </p:spPr>
        <p:txBody>
          <a:bodyPr lIns="0" tIns="0" rIns="0" bIns="0"/>
          <a:lstStyle>
            <a:lvl1pPr marL="150280" indent="-150280">
              <a:spcBef>
                <a:spcPts val="1333"/>
              </a:spcBef>
              <a:defRPr sz="1400">
                <a:solidFill>
                  <a:schemeClr val="tx1"/>
                </a:solidFill>
              </a:defRPr>
            </a:lvl1pPr>
            <a:lvl2pPr marL="385224" indent="-234945">
              <a:spcBef>
                <a:spcPts val="800"/>
              </a:spcBef>
              <a:defRPr sz="1400">
                <a:solidFill>
                  <a:schemeClr val="tx1"/>
                </a:solidFill>
              </a:defRPr>
            </a:lvl2pPr>
            <a:lvl3pPr marL="535504" indent="-150280">
              <a:spcBef>
                <a:spcPts val="800"/>
              </a:spcBef>
              <a:buFont typeface="Arial" panose="020B0604020202020204" pitchFamily="34" charset="0"/>
              <a:buChar char="›"/>
              <a:defRPr sz="1100">
                <a:solidFill>
                  <a:schemeClr val="tx1"/>
                </a:solidFill>
              </a:defRPr>
            </a:lvl3pPr>
            <a:lvl4pPr marL="683667" indent="-148163">
              <a:spcBef>
                <a:spcPts val="800"/>
              </a:spcBef>
              <a:buFont typeface="Arial" panose="020B0604020202020204" pitchFamily="34" charset="0"/>
              <a:buChar char="•"/>
              <a:defRPr sz="1100">
                <a:solidFill>
                  <a:schemeClr val="tx1"/>
                </a:solidFill>
              </a:defRPr>
            </a:lvl4pPr>
            <a:lvl5pPr>
              <a:spcBef>
                <a:spcPts val="800"/>
              </a:spcBef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49A8A6-58EA-4D6C-BACA-0D094763E430}"/>
              </a:ext>
            </a:extLst>
          </p:cNvPr>
          <p:cNvSpPr txBox="1"/>
          <p:nvPr/>
        </p:nvSpPr>
        <p:spPr>
          <a:xfrm>
            <a:off x="10789920" y="6477001"/>
            <a:ext cx="463296" cy="287276"/>
          </a:xfrm>
          <a:prstGeom prst="rect">
            <a:avLst/>
          </a:prstGeom>
          <a:noFill/>
        </p:spPr>
        <p:txBody>
          <a:bodyPr wrap="square" lIns="0" tIns="60937" rIns="0" bIns="60937" rtlCol="0">
            <a:spAutoFit/>
          </a:bodyPr>
          <a:lstStyle/>
          <a:p>
            <a:pPr algn="r"/>
            <a:fld id="{A0918C97-1E36-4999-BE26-BF01A4E83B3C}" type="slidenum">
              <a:rPr lang="en-US" sz="1067" smtClean="0">
                <a:solidFill>
                  <a:srgbClr val="626262"/>
                </a:solidFill>
                <a:cs typeface="Roboto Light"/>
              </a:rPr>
              <a:pPr algn="r"/>
              <a:t>‹#›</a:t>
            </a:fld>
            <a:endParaRPr lang="en-US" sz="1067" dirty="0">
              <a:solidFill>
                <a:srgbClr val="626262"/>
              </a:solidFill>
              <a:cs typeface="Roboto Light"/>
            </a:endParaRP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12DED44D-F816-4F5B-B7D1-8B79AD60C372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321591" y="1298448"/>
            <a:ext cx="4930809" cy="246221"/>
          </a:xfrm>
          <a:prstGeom prst="rect">
            <a:avLst/>
          </a:prstGeom>
          <a:noFill/>
        </p:spPr>
        <p:txBody>
          <a:bodyPr lIns="0" tIns="0" rIns="0" bIns="0"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1600" b="1" cap="none" baseline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1pPr>
            <a:lvl2pPr marL="519488" indent="0">
              <a:buNone/>
              <a:defRPr sz="2267" b="1"/>
            </a:lvl2pPr>
            <a:lvl3pPr marL="1038977" indent="0">
              <a:buNone/>
              <a:defRPr sz="2000" b="1"/>
            </a:lvl3pPr>
            <a:lvl4pPr marL="1558465" indent="0">
              <a:buNone/>
              <a:defRPr sz="1867" b="1"/>
            </a:lvl4pPr>
            <a:lvl5pPr marL="2077952" indent="0">
              <a:buNone/>
              <a:defRPr sz="1867" b="1"/>
            </a:lvl5pPr>
            <a:lvl6pPr marL="2597440" indent="0">
              <a:buNone/>
              <a:defRPr sz="1867" b="1"/>
            </a:lvl6pPr>
            <a:lvl7pPr marL="3116929" indent="0">
              <a:buNone/>
              <a:defRPr sz="1867" b="1"/>
            </a:lvl7pPr>
            <a:lvl8pPr marL="3636417" indent="0">
              <a:buNone/>
              <a:defRPr sz="1867" b="1"/>
            </a:lvl8pPr>
            <a:lvl9pPr marL="4155905" indent="0">
              <a:buNone/>
              <a:defRPr sz="1867" b="1"/>
            </a:lvl9pPr>
          </a:lstStyle>
          <a:p>
            <a:pPr lvl="0"/>
            <a:r>
              <a:rPr lang="en-US" err="1"/>
              <a:t>Subheader</a:t>
            </a:r>
            <a:r>
              <a:rPr lang="en-US"/>
              <a:t> 2 goes here</a:t>
            </a:r>
          </a:p>
        </p:txBody>
      </p:sp>
    </p:spTree>
    <p:extLst>
      <p:ext uri="{BB962C8B-B14F-4D97-AF65-F5344CB8AC3E}">
        <p14:creationId xmlns:p14="http://schemas.microsoft.com/office/powerpoint/2010/main" val="21753548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stats / infographic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933450" y="466344"/>
            <a:ext cx="10058399" cy="512064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>
              <a:defRPr kumimoji="0" lang="en-US" sz="2400" i="0" u="none" strike="noStrike" cap="all" spc="0" normalizeH="0" baseline="0" dirty="0">
                <a:ln>
                  <a:noFill/>
                </a:ln>
                <a:solidFill>
                  <a:srgbClr val="582C83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defTabSz="1038951" fontAlgn="auto">
              <a:lnSpc>
                <a:spcPct val="100000"/>
              </a:lnSpc>
              <a:spcAft>
                <a:spcPts val="800"/>
              </a:spcAft>
              <a:buClrTx/>
              <a:buSzTx/>
              <a:buFontTx/>
              <a:tabLst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6416A7-7582-4454-B3D0-016ED2F81791}"/>
              </a:ext>
            </a:extLst>
          </p:cNvPr>
          <p:cNvSpPr txBox="1"/>
          <p:nvPr/>
        </p:nvSpPr>
        <p:spPr>
          <a:xfrm>
            <a:off x="10789920" y="6477001"/>
            <a:ext cx="463296" cy="287276"/>
          </a:xfrm>
          <a:prstGeom prst="rect">
            <a:avLst/>
          </a:prstGeom>
          <a:noFill/>
        </p:spPr>
        <p:txBody>
          <a:bodyPr wrap="square" lIns="0" tIns="60937" rIns="0" bIns="60937" rtlCol="0">
            <a:spAutoFit/>
          </a:bodyPr>
          <a:lstStyle/>
          <a:p>
            <a:pPr algn="r"/>
            <a:fld id="{A0918C97-1E36-4999-BE26-BF01A4E83B3C}" type="slidenum">
              <a:rPr lang="en-US" sz="1067" smtClean="0">
                <a:solidFill>
                  <a:srgbClr val="626262"/>
                </a:solidFill>
                <a:cs typeface="Roboto Light"/>
              </a:rPr>
              <a:pPr algn="r"/>
              <a:t>‹#›</a:t>
            </a:fld>
            <a:endParaRPr lang="en-US" sz="1067" dirty="0">
              <a:solidFill>
                <a:srgbClr val="626262"/>
              </a:solidFill>
              <a:cs typeface="Roboto Light"/>
            </a:endParaRP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0BB0BE48-A718-49B3-8EB9-4B470BBEDB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33450" y="1298448"/>
            <a:ext cx="10321925" cy="19608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600" b="1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1pPr>
            <a:lvl2pPr marL="519488" indent="0">
              <a:buNone/>
              <a:defRPr sz="1333"/>
            </a:lvl2pPr>
            <a:lvl3pPr marL="1038977" indent="0">
              <a:buNone/>
              <a:defRPr sz="1200"/>
            </a:lvl3pPr>
            <a:lvl4pPr marL="1558465" indent="0">
              <a:buNone/>
              <a:defRPr sz="1067"/>
            </a:lvl4pPr>
            <a:lvl5pPr marL="2077952" indent="0">
              <a:buNone/>
              <a:defRPr sz="1067"/>
            </a:lvl5pPr>
            <a:lvl6pPr marL="2597440" indent="0">
              <a:buNone/>
              <a:defRPr sz="1067"/>
            </a:lvl6pPr>
            <a:lvl7pPr marL="3116929" indent="0">
              <a:buNone/>
              <a:defRPr sz="1067"/>
            </a:lvl7pPr>
            <a:lvl8pPr marL="3636417" indent="0">
              <a:buNone/>
              <a:defRPr sz="1067"/>
            </a:lvl8pPr>
            <a:lvl9pPr marL="4155905" indent="0">
              <a:buNone/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C3577F9-09FA-4FE8-9007-118A7AFAAFD8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1855633" y="3395617"/>
            <a:ext cx="1802213" cy="334963"/>
          </a:xfrm>
          <a:prstGeom prst="rect">
            <a:avLst/>
          </a:prstGeom>
          <a:noFill/>
        </p:spPr>
        <p:txBody>
          <a:bodyPr lIns="0" tIns="0" rIns="0" bIns="0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5400" b="1" baseline="0">
                <a:solidFill>
                  <a:schemeClr val="tx2"/>
                </a:solidFill>
                <a:latin typeface="+mn-lt"/>
                <a:cs typeface="Calibri" panose="020F0502020204030204" pitchFamily="34" charset="0"/>
              </a:defRPr>
            </a:lvl1pPr>
            <a:lvl2pPr marL="519488" indent="0">
              <a:buNone/>
              <a:defRPr sz="2267" b="1"/>
            </a:lvl2pPr>
            <a:lvl3pPr marL="1038977" indent="0">
              <a:buNone/>
              <a:defRPr sz="2000" b="1"/>
            </a:lvl3pPr>
            <a:lvl4pPr marL="1558465" indent="0">
              <a:buNone/>
              <a:defRPr sz="1867" b="1"/>
            </a:lvl4pPr>
            <a:lvl5pPr marL="2077952" indent="0">
              <a:buNone/>
              <a:defRPr sz="1867" b="1"/>
            </a:lvl5pPr>
            <a:lvl6pPr marL="2597440" indent="0">
              <a:buNone/>
              <a:defRPr sz="1867" b="1"/>
            </a:lvl6pPr>
            <a:lvl7pPr marL="3116929" indent="0">
              <a:buNone/>
              <a:defRPr sz="1867" b="1"/>
            </a:lvl7pPr>
            <a:lvl8pPr marL="3636417" indent="0">
              <a:buNone/>
              <a:defRPr sz="1867" b="1"/>
            </a:lvl8pPr>
            <a:lvl9pPr marL="4155905" indent="0">
              <a:buNone/>
              <a:defRPr sz="1867" b="1"/>
            </a:lvl9pPr>
          </a:lstStyle>
          <a:p>
            <a:pPr lvl="0"/>
            <a:r>
              <a:rPr lang="en-US"/>
              <a:t>##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6BC29D8-CD1D-41F8-B320-8A85D7B91FBE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199977" y="3395617"/>
            <a:ext cx="1802213" cy="334963"/>
          </a:xfrm>
          <a:prstGeom prst="rect">
            <a:avLst/>
          </a:prstGeom>
          <a:noFill/>
        </p:spPr>
        <p:txBody>
          <a:bodyPr lIns="0" tIns="0" rIns="0" bIns="0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5400" b="1" baseline="0">
                <a:solidFill>
                  <a:schemeClr val="tx2"/>
                </a:solidFill>
                <a:latin typeface="+mn-lt"/>
                <a:cs typeface="Calibri" panose="020F0502020204030204" pitchFamily="34" charset="0"/>
              </a:defRPr>
            </a:lvl1pPr>
            <a:lvl2pPr marL="519488" indent="0">
              <a:buNone/>
              <a:defRPr sz="2267" b="1"/>
            </a:lvl2pPr>
            <a:lvl3pPr marL="1038977" indent="0">
              <a:buNone/>
              <a:defRPr sz="2000" b="1"/>
            </a:lvl3pPr>
            <a:lvl4pPr marL="1558465" indent="0">
              <a:buNone/>
              <a:defRPr sz="1867" b="1"/>
            </a:lvl4pPr>
            <a:lvl5pPr marL="2077952" indent="0">
              <a:buNone/>
              <a:defRPr sz="1867" b="1"/>
            </a:lvl5pPr>
            <a:lvl6pPr marL="2597440" indent="0">
              <a:buNone/>
              <a:defRPr sz="1867" b="1"/>
            </a:lvl6pPr>
            <a:lvl7pPr marL="3116929" indent="0">
              <a:buNone/>
              <a:defRPr sz="1867" b="1"/>
            </a:lvl7pPr>
            <a:lvl8pPr marL="3636417" indent="0">
              <a:buNone/>
              <a:defRPr sz="1867" b="1"/>
            </a:lvl8pPr>
            <a:lvl9pPr marL="4155905" indent="0">
              <a:buNone/>
              <a:defRPr sz="1867" b="1"/>
            </a:lvl9pPr>
          </a:lstStyle>
          <a:p>
            <a:pPr lvl="0"/>
            <a:r>
              <a:rPr lang="en-US"/>
              <a:t>##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4BE7FEA-786F-431B-AB8B-370320510FC1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8544320" y="3395617"/>
            <a:ext cx="1802213" cy="334963"/>
          </a:xfrm>
          <a:prstGeom prst="rect">
            <a:avLst/>
          </a:prstGeom>
          <a:noFill/>
        </p:spPr>
        <p:txBody>
          <a:bodyPr lIns="0" tIns="0" rIns="0" bIns="0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5400" b="1" baseline="0">
                <a:solidFill>
                  <a:schemeClr val="tx2"/>
                </a:solidFill>
                <a:latin typeface="+mn-lt"/>
                <a:cs typeface="Calibri" panose="020F0502020204030204" pitchFamily="34" charset="0"/>
              </a:defRPr>
            </a:lvl1pPr>
            <a:lvl2pPr marL="519488" indent="0">
              <a:buNone/>
              <a:defRPr sz="2267" b="1"/>
            </a:lvl2pPr>
            <a:lvl3pPr marL="1038977" indent="0">
              <a:buNone/>
              <a:defRPr sz="2000" b="1"/>
            </a:lvl3pPr>
            <a:lvl4pPr marL="1558465" indent="0">
              <a:buNone/>
              <a:defRPr sz="1867" b="1"/>
            </a:lvl4pPr>
            <a:lvl5pPr marL="2077952" indent="0">
              <a:buNone/>
              <a:defRPr sz="1867" b="1"/>
            </a:lvl5pPr>
            <a:lvl6pPr marL="2597440" indent="0">
              <a:buNone/>
              <a:defRPr sz="1867" b="1"/>
            </a:lvl6pPr>
            <a:lvl7pPr marL="3116929" indent="0">
              <a:buNone/>
              <a:defRPr sz="1867" b="1"/>
            </a:lvl7pPr>
            <a:lvl8pPr marL="3636417" indent="0">
              <a:buNone/>
              <a:defRPr sz="1867" b="1"/>
            </a:lvl8pPr>
            <a:lvl9pPr marL="4155905" indent="0">
              <a:buNone/>
              <a:defRPr sz="1867" b="1"/>
            </a:lvl9pPr>
          </a:lstStyle>
          <a:p>
            <a:pPr lvl="0"/>
            <a:r>
              <a:rPr lang="en-US"/>
              <a:t>##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974DCCD8-EF0A-4A5B-A125-3F48C03FC623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1809069" y="3948613"/>
            <a:ext cx="1982434" cy="1006566"/>
          </a:xfrm>
          <a:prstGeom prst="rect">
            <a:avLst/>
          </a:prstGeom>
          <a:noFill/>
        </p:spPr>
        <p:txBody>
          <a:bodyPr lIns="0" tIns="0" rIns="0" bIns="0" anchor="t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800" b="1" cap="all" baseline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1pPr>
            <a:lvl2pPr marL="519488" indent="0">
              <a:buNone/>
              <a:defRPr sz="2267" b="1"/>
            </a:lvl2pPr>
            <a:lvl3pPr marL="1038977" indent="0">
              <a:buNone/>
              <a:defRPr sz="2000" b="1"/>
            </a:lvl3pPr>
            <a:lvl4pPr marL="1558465" indent="0">
              <a:buNone/>
              <a:defRPr sz="1867" b="1"/>
            </a:lvl4pPr>
            <a:lvl5pPr marL="2077952" indent="0">
              <a:buNone/>
              <a:defRPr sz="1867" b="1"/>
            </a:lvl5pPr>
            <a:lvl6pPr marL="2597440" indent="0">
              <a:buNone/>
              <a:defRPr sz="1867" b="1"/>
            </a:lvl6pPr>
            <a:lvl7pPr marL="3116929" indent="0">
              <a:buNone/>
              <a:defRPr sz="1867" b="1"/>
            </a:lvl7pPr>
            <a:lvl8pPr marL="3636417" indent="0">
              <a:buNone/>
              <a:defRPr sz="1867" b="1"/>
            </a:lvl8pPr>
            <a:lvl9pPr marL="4155905" indent="0">
              <a:buNone/>
              <a:defRPr sz="1867" b="1"/>
            </a:lvl9pPr>
          </a:lstStyle>
          <a:p>
            <a:pPr lvl="0"/>
            <a:r>
              <a:rPr lang="en-US" dirty="0"/>
              <a:t>Descriptive text goes here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9CA94B30-A81F-4C54-8217-270C3B7EF39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5109540" y="3948613"/>
            <a:ext cx="1982434" cy="1006566"/>
          </a:xfrm>
          <a:prstGeom prst="rect">
            <a:avLst/>
          </a:prstGeom>
          <a:noFill/>
        </p:spPr>
        <p:txBody>
          <a:bodyPr lIns="0" tIns="0" rIns="0" bIns="0" anchor="t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800" b="1" cap="all" baseline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1pPr>
            <a:lvl2pPr marL="519488" indent="0">
              <a:buNone/>
              <a:defRPr sz="2267" b="1"/>
            </a:lvl2pPr>
            <a:lvl3pPr marL="1038977" indent="0">
              <a:buNone/>
              <a:defRPr sz="2000" b="1"/>
            </a:lvl3pPr>
            <a:lvl4pPr marL="1558465" indent="0">
              <a:buNone/>
              <a:defRPr sz="1867" b="1"/>
            </a:lvl4pPr>
            <a:lvl5pPr marL="2077952" indent="0">
              <a:buNone/>
              <a:defRPr sz="1867" b="1"/>
            </a:lvl5pPr>
            <a:lvl6pPr marL="2597440" indent="0">
              <a:buNone/>
              <a:defRPr sz="1867" b="1"/>
            </a:lvl6pPr>
            <a:lvl7pPr marL="3116929" indent="0">
              <a:buNone/>
              <a:defRPr sz="1867" b="1"/>
            </a:lvl7pPr>
            <a:lvl8pPr marL="3636417" indent="0">
              <a:buNone/>
              <a:defRPr sz="1867" b="1"/>
            </a:lvl8pPr>
            <a:lvl9pPr marL="4155905" indent="0">
              <a:buNone/>
              <a:defRPr sz="1867" b="1"/>
            </a:lvl9pPr>
          </a:lstStyle>
          <a:p>
            <a:pPr lvl="0"/>
            <a:r>
              <a:rPr lang="en-US" dirty="0"/>
              <a:t>Descriptive text goes here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A9C206CB-6AA4-46A6-82E6-FEE0080A6793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8462339" y="3948613"/>
            <a:ext cx="1982434" cy="1006566"/>
          </a:xfrm>
          <a:prstGeom prst="rect">
            <a:avLst/>
          </a:prstGeom>
          <a:noFill/>
        </p:spPr>
        <p:txBody>
          <a:bodyPr lIns="0" tIns="0" rIns="0" bIns="0" anchor="t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800" b="1" cap="all" baseline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1pPr>
            <a:lvl2pPr marL="519488" indent="0">
              <a:buNone/>
              <a:defRPr sz="2267" b="1"/>
            </a:lvl2pPr>
            <a:lvl3pPr marL="1038977" indent="0">
              <a:buNone/>
              <a:defRPr sz="2000" b="1"/>
            </a:lvl3pPr>
            <a:lvl4pPr marL="1558465" indent="0">
              <a:buNone/>
              <a:defRPr sz="1867" b="1"/>
            </a:lvl4pPr>
            <a:lvl5pPr marL="2077952" indent="0">
              <a:buNone/>
              <a:defRPr sz="1867" b="1"/>
            </a:lvl5pPr>
            <a:lvl6pPr marL="2597440" indent="0">
              <a:buNone/>
              <a:defRPr sz="1867" b="1"/>
            </a:lvl6pPr>
            <a:lvl7pPr marL="3116929" indent="0">
              <a:buNone/>
              <a:defRPr sz="1867" b="1"/>
            </a:lvl7pPr>
            <a:lvl8pPr marL="3636417" indent="0">
              <a:buNone/>
              <a:defRPr sz="1867" b="1"/>
            </a:lvl8pPr>
            <a:lvl9pPr marL="4155905" indent="0">
              <a:buNone/>
              <a:defRPr sz="1867" b="1"/>
            </a:lvl9pPr>
          </a:lstStyle>
          <a:p>
            <a:pPr lvl="0"/>
            <a:r>
              <a:rPr lang="en-US" dirty="0"/>
              <a:t>Descriptive Text goes here</a:t>
            </a:r>
          </a:p>
        </p:txBody>
      </p:sp>
    </p:spTree>
    <p:extLst>
      <p:ext uri="{BB962C8B-B14F-4D97-AF65-F5344CB8AC3E}">
        <p14:creationId xmlns:p14="http://schemas.microsoft.com/office/powerpoint/2010/main" val="16983267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Sub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0E17770-63A6-4934-9F68-CFF8B5709276}"/>
              </a:ext>
            </a:extLst>
          </p:cNvPr>
          <p:cNvCxnSpPr>
            <a:cxnSpLocks/>
          </p:cNvCxnSpPr>
          <p:nvPr/>
        </p:nvCxnSpPr>
        <p:spPr>
          <a:xfrm>
            <a:off x="910819" y="1425661"/>
            <a:ext cx="10370363" cy="0"/>
          </a:xfrm>
          <a:prstGeom prst="line">
            <a:avLst/>
          </a:prstGeom>
          <a:ln w="22225">
            <a:gradFill>
              <a:gsLst>
                <a:gs pos="0">
                  <a:srgbClr val="2A6596"/>
                </a:gs>
                <a:gs pos="40000">
                  <a:srgbClr val="3E4A8D"/>
                </a:gs>
                <a:gs pos="61000">
                  <a:srgbClr val="463E89"/>
                </a:gs>
                <a:gs pos="82000">
                  <a:srgbClr val="4C3586"/>
                </a:gs>
                <a:gs pos="100000">
                  <a:srgbClr val="453686"/>
                </a:gs>
              </a:gsLst>
              <a:lin ang="0" scaled="0"/>
            </a:gra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A6416A7-7582-4454-B3D0-016ED2F81791}"/>
              </a:ext>
            </a:extLst>
          </p:cNvPr>
          <p:cNvSpPr txBox="1"/>
          <p:nvPr/>
        </p:nvSpPr>
        <p:spPr>
          <a:xfrm>
            <a:off x="10789920" y="6477001"/>
            <a:ext cx="463296" cy="287276"/>
          </a:xfrm>
          <a:prstGeom prst="rect">
            <a:avLst/>
          </a:prstGeom>
          <a:noFill/>
        </p:spPr>
        <p:txBody>
          <a:bodyPr wrap="square" lIns="0" tIns="60937" rIns="0" bIns="60937" rtlCol="0">
            <a:spAutoFit/>
          </a:bodyPr>
          <a:lstStyle/>
          <a:p>
            <a:pPr algn="r"/>
            <a:fld id="{A0918C97-1E36-4999-BE26-BF01A4E83B3C}" type="slidenum">
              <a:rPr lang="en-US" sz="1067" smtClean="0">
                <a:solidFill>
                  <a:srgbClr val="626262"/>
                </a:solidFill>
                <a:cs typeface="Roboto Light"/>
              </a:rPr>
              <a:pPr algn="r"/>
              <a:t>‹#›</a:t>
            </a:fld>
            <a:endParaRPr lang="en-US" sz="1067" dirty="0">
              <a:solidFill>
                <a:srgbClr val="626262"/>
              </a:solidFill>
              <a:cs typeface="Roboto Light"/>
            </a:endParaRP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29508546-A5F7-4E42-AC98-4D0B77553446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7545705" y="512064"/>
            <a:ext cx="3712846" cy="5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600" b="1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1pPr>
            <a:lvl2pPr marL="519488" indent="0">
              <a:buNone/>
              <a:defRPr sz="1333"/>
            </a:lvl2pPr>
            <a:lvl3pPr marL="1038977" indent="0">
              <a:buNone/>
              <a:defRPr sz="1200"/>
            </a:lvl3pPr>
            <a:lvl4pPr marL="1558465" indent="0">
              <a:buNone/>
              <a:defRPr sz="1067"/>
            </a:lvl4pPr>
            <a:lvl5pPr marL="2077952" indent="0">
              <a:buNone/>
              <a:defRPr sz="1067"/>
            </a:lvl5pPr>
            <a:lvl6pPr marL="2597440" indent="0">
              <a:buNone/>
              <a:defRPr sz="1067"/>
            </a:lvl6pPr>
            <a:lvl7pPr marL="3116929" indent="0">
              <a:buNone/>
              <a:defRPr sz="1067"/>
            </a:lvl7pPr>
            <a:lvl8pPr marL="3636417" indent="0">
              <a:buNone/>
              <a:defRPr sz="1067"/>
            </a:lvl8pPr>
            <a:lvl9pPr marL="4155905" indent="0">
              <a:buNone/>
              <a:defRPr sz="1067"/>
            </a:lvl9pPr>
          </a:lstStyle>
          <a:p>
            <a:pPr marL="0" indent="0" defTabSz="1038951">
              <a:spcBef>
                <a:spcPts val="0"/>
              </a:spcBef>
              <a:buNone/>
              <a:defRPr/>
            </a:pPr>
            <a:r>
              <a:rPr lang="en-US" sz="1600" dirty="0">
                <a:solidFill>
                  <a:schemeClr val="tx1">
                    <a:lumMod val="75000"/>
                  </a:schemeClr>
                </a:solidFill>
                <a:latin typeface="Source Sans Pro"/>
                <a:cs typeface="Calibri" panose="020F0502020204030204" pitchFamily="34" charset="0"/>
              </a:rPr>
              <a:t>Subhead goes here with a quick description of what the viewer is about to see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597052C-450C-40ED-82D3-BE85473269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33450" y="467709"/>
            <a:ext cx="5367528" cy="512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 b="1" cap="all" baseline="0">
                <a:solidFill>
                  <a:srgbClr val="582C83"/>
                </a:solidFill>
              </a:defRPr>
            </a:lvl1pPr>
          </a:lstStyle>
          <a:p>
            <a:pPr lvl="0"/>
            <a:r>
              <a:rPr lang="en-US" baseline="0" dirty="0"/>
              <a:t>Slide that can be good for anything with space for 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023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Subtitle with Space for Lege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0E17770-63A6-4934-9F68-CFF8B5709276}"/>
              </a:ext>
            </a:extLst>
          </p:cNvPr>
          <p:cNvCxnSpPr>
            <a:cxnSpLocks/>
          </p:cNvCxnSpPr>
          <p:nvPr/>
        </p:nvCxnSpPr>
        <p:spPr>
          <a:xfrm>
            <a:off x="910819" y="1425661"/>
            <a:ext cx="10370363" cy="0"/>
          </a:xfrm>
          <a:prstGeom prst="line">
            <a:avLst/>
          </a:prstGeom>
          <a:ln w="22225">
            <a:gradFill>
              <a:gsLst>
                <a:gs pos="0">
                  <a:srgbClr val="2A6596"/>
                </a:gs>
                <a:gs pos="40000">
                  <a:srgbClr val="3E4A8D"/>
                </a:gs>
                <a:gs pos="61000">
                  <a:srgbClr val="463E89"/>
                </a:gs>
                <a:gs pos="82000">
                  <a:srgbClr val="4C3586"/>
                </a:gs>
                <a:gs pos="100000">
                  <a:srgbClr val="453686"/>
                </a:gs>
              </a:gsLst>
              <a:lin ang="0" scaled="0"/>
            </a:gra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A6416A7-7582-4454-B3D0-016ED2F81791}"/>
              </a:ext>
            </a:extLst>
          </p:cNvPr>
          <p:cNvSpPr txBox="1"/>
          <p:nvPr/>
        </p:nvSpPr>
        <p:spPr>
          <a:xfrm>
            <a:off x="10789920" y="6477001"/>
            <a:ext cx="463296" cy="287276"/>
          </a:xfrm>
          <a:prstGeom prst="rect">
            <a:avLst/>
          </a:prstGeom>
          <a:noFill/>
        </p:spPr>
        <p:txBody>
          <a:bodyPr wrap="square" lIns="0" tIns="60937" rIns="0" bIns="60937" rtlCol="0">
            <a:spAutoFit/>
          </a:bodyPr>
          <a:lstStyle/>
          <a:p>
            <a:pPr algn="r"/>
            <a:fld id="{A0918C97-1E36-4999-BE26-BF01A4E83B3C}" type="slidenum">
              <a:rPr lang="en-US" sz="1067" smtClean="0">
                <a:solidFill>
                  <a:srgbClr val="626262"/>
                </a:solidFill>
                <a:cs typeface="Roboto Light"/>
              </a:rPr>
              <a:pPr algn="r"/>
              <a:t>‹#›</a:t>
            </a:fld>
            <a:endParaRPr lang="en-US" sz="1067" dirty="0">
              <a:solidFill>
                <a:srgbClr val="626262"/>
              </a:solidFill>
              <a:cs typeface="Roboto Light"/>
            </a:endParaRP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29508546-A5F7-4E42-AC98-4D0B77553446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5681459" y="508617"/>
            <a:ext cx="3712846" cy="5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600" b="1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1pPr>
            <a:lvl2pPr marL="519488" indent="0">
              <a:buNone/>
              <a:defRPr sz="1333"/>
            </a:lvl2pPr>
            <a:lvl3pPr marL="1038977" indent="0">
              <a:buNone/>
              <a:defRPr sz="1200"/>
            </a:lvl3pPr>
            <a:lvl4pPr marL="1558465" indent="0">
              <a:buNone/>
              <a:defRPr sz="1067"/>
            </a:lvl4pPr>
            <a:lvl5pPr marL="2077952" indent="0">
              <a:buNone/>
              <a:defRPr sz="1067"/>
            </a:lvl5pPr>
            <a:lvl6pPr marL="2597440" indent="0">
              <a:buNone/>
              <a:defRPr sz="1067"/>
            </a:lvl6pPr>
            <a:lvl7pPr marL="3116929" indent="0">
              <a:buNone/>
              <a:defRPr sz="1067"/>
            </a:lvl7pPr>
            <a:lvl8pPr marL="3636417" indent="0">
              <a:buNone/>
              <a:defRPr sz="1067"/>
            </a:lvl8pPr>
            <a:lvl9pPr marL="4155905" indent="0">
              <a:buNone/>
              <a:defRPr sz="1067"/>
            </a:lvl9pPr>
          </a:lstStyle>
          <a:p>
            <a:pPr marL="0" indent="0" defTabSz="1038951">
              <a:spcBef>
                <a:spcPts val="0"/>
              </a:spcBef>
              <a:buNone/>
              <a:defRPr/>
            </a:pPr>
            <a:r>
              <a:rPr lang="en-US" sz="1600" dirty="0">
                <a:solidFill>
                  <a:schemeClr val="tx1">
                    <a:lumMod val="75000"/>
                  </a:schemeClr>
                </a:solidFill>
                <a:latin typeface="Source Sans Pro"/>
                <a:cs typeface="Calibri" panose="020F0502020204030204" pitchFamily="34" charset="0"/>
              </a:rPr>
              <a:t>Subhead goes here with a quick description of what the viewer is about to see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D5F261B-99BD-46BC-BB32-3815E51BD19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33450" y="469612"/>
            <a:ext cx="4279392" cy="512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 b="1" cap="all" baseline="0">
                <a:solidFill>
                  <a:srgbClr val="582C83"/>
                </a:solidFill>
              </a:defRPr>
            </a:lvl1pPr>
          </a:lstStyle>
          <a:p>
            <a:pPr lvl="0"/>
            <a:r>
              <a:rPr lang="en-US" baseline="0" dirty="0"/>
              <a:t>Chart slide with space for legend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781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933450" y="469612"/>
            <a:ext cx="2829657" cy="512064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>
              <a:defRPr kumimoji="0" lang="en-US" sz="2400" i="0" u="none" strike="noStrike" cap="none" spc="0" normalizeH="0" baseline="0" dirty="0">
                <a:ln>
                  <a:noFill/>
                </a:ln>
                <a:solidFill>
                  <a:srgbClr val="582C83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defTabSz="1038951" fontAlgn="auto">
              <a:lnSpc>
                <a:spcPct val="100000"/>
              </a:lnSpc>
              <a:spcAft>
                <a:spcPts val="800"/>
              </a:spcAft>
              <a:buClrTx/>
              <a:buSzTx/>
              <a:buFontTx/>
              <a:tabLst/>
            </a:pPr>
            <a:r>
              <a:rPr lang="en-US" dirty="0"/>
              <a:t>CHART SLIDE HEADER GOES HERE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6416A7-7582-4454-B3D0-016ED2F81791}"/>
              </a:ext>
            </a:extLst>
          </p:cNvPr>
          <p:cNvSpPr txBox="1"/>
          <p:nvPr/>
        </p:nvSpPr>
        <p:spPr>
          <a:xfrm>
            <a:off x="10789920" y="6477001"/>
            <a:ext cx="463296" cy="287276"/>
          </a:xfrm>
          <a:prstGeom prst="rect">
            <a:avLst/>
          </a:prstGeom>
          <a:noFill/>
        </p:spPr>
        <p:txBody>
          <a:bodyPr wrap="square" lIns="0" tIns="60937" rIns="0" bIns="60937" rtlCol="0">
            <a:spAutoFit/>
          </a:bodyPr>
          <a:lstStyle/>
          <a:p>
            <a:pPr algn="r"/>
            <a:fld id="{A0918C97-1E36-4999-BE26-BF01A4E83B3C}" type="slidenum">
              <a:rPr lang="en-US" sz="1067" smtClean="0">
                <a:solidFill>
                  <a:srgbClr val="626262"/>
                </a:solidFill>
                <a:cs typeface="Roboto Light"/>
              </a:rPr>
              <a:pPr algn="r"/>
              <a:t>‹#›</a:t>
            </a:fld>
            <a:endParaRPr lang="en-US" sz="1067" dirty="0">
              <a:solidFill>
                <a:srgbClr val="626262"/>
              </a:solidFill>
              <a:cs typeface="Roboto Light"/>
            </a:endParaRP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260D596-9656-4E25-800C-371510B3073C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6095999" y="513155"/>
            <a:ext cx="5157216" cy="73152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defTabSz="1038951">
              <a:spcBef>
                <a:spcPts val="0"/>
              </a:spcBef>
              <a:buNone/>
              <a:defRPr sz="1600" b="1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1pPr>
            <a:lvl2pPr marL="519488" indent="0">
              <a:buNone/>
              <a:defRPr sz="1333"/>
            </a:lvl2pPr>
            <a:lvl3pPr marL="1038977" indent="0">
              <a:buNone/>
              <a:defRPr sz="1200"/>
            </a:lvl3pPr>
            <a:lvl4pPr marL="1558465" indent="0">
              <a:buNone/>
              <a:defRPr sz="1067"/>
            </a:lvl4pPr>
            <a:lvl5pPr marL="2077952" indent="0">
              <a:buNone/>
              <a:defRPr sz="1067"/>
            </a:lvl5pPr>
            <a:lvl6pPr marL="2597440" indent="0">
              <a:buNone/>
              <a:defRPr sz="1067"/>
            </a:lvl6pPr>
            <a:lvl7pPr marL="3116929" indent="0">
              <a:buNone/>
              <a:defRPr sz="1067"/>
            </a:lvl7pPr>
            <a:lvl8pPr marL="3636417" indent="0">
              <a:buNone/>
              <a:defRPr sz="1067"/>
            </a:lvl8pPr>
            <a:lvl9pPr marL="4155905" indent="0">
              <a:buNone/>
              <a:defRPr sz="1067"/>
            </a:lvl9pPr>
          </a:lstStyle>
          <a:p>
            <a:pPr marL="0" indent="0" defTabSz="1038951">
              <a:spcBef>
                <a:spcPts val="0"/>
              </a:spcBef>
              <a:buNone/>
              <a:defRPr/>
            </a:pPr>
            <a:r>
              <a:rPr lang="en-US" sz="1600" dirty="0">
                <a:solidFill>
                  <a:schemeClr val="tx1">
                    <a:lumMod val="75000"/>
                  </a:schemeClr>
                </a:solidFill>
                <a:latin typeface="+mn-lt"/>
                <a:cs typeface="Calibri" panose="020F0502020204030204" pitchFamily="34" charset="0"/>
              </a:rPr>
              <a:t>Description of the chart goes here. Sources can also be placed here. Three lines maximum.</a:t>
            </a:r>
          </a:p>
        </p:txBody>
      </p:sp>
    </p:spTree>
    <p:extLst>
      <p:ext uri="{BB962C8B-B14F-4D97-AF65-F5344CB8AC3E}">
        <p14:creationId xmlns:p14="http://schemas.microsoft.com/office/powerpoint/2010/main" val="7758848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Slide: Graphic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3FCD75A-8CD2-4DA6-9274-AA297B93200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C26B29B7-5A1D-429D-B90C-2D5E62AE9A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8053" r="5841"/>
          <a:stretch/>
        </p:blipFill>
        <p:spPr>
          <a:xfrm>
            <a:off x="1" y="1778802"/>
            <a:ext cx="12192000" cy="4624248"/>
          </a:xfrm>
          <a:prstGeom prst="rect">
            <a:avLst/>
          </a:prstGeom>
        </p:spPr>
      </p:pic>
      <p:sp>
        <p:nvSpPr>
          <p:cNvPr id="11" name="Text Placeholder 23">
            <a:extLst>
              <a:ext uri="{FF2B5EF4-FFF2-40B4-BE49-F238E27FC236}">
                <a16:creationId xmlns:a16="http://schemas.microsoft.com/office/drawing/2014/main" id="{8BFCD2F9-E28E-1442-AC37-EFEBDAF295E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3298875"/>
            <a:ext cx="5569913" cy="609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>
              <a:buNone/>
              <a:defRPr sz="3600" b="1" cap="all" spc="400" baseline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Divider text goes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96AE9FD-63ED-4C87-AE8A-864290858EE7}"/>
              </a:ext>
            </a:extLst>
          </p:cNvPr>
          <p:cNvSpPr txBox="1"/>
          <p:nvPr/>
        </p:nvSpPr>
        <p:spPr>
          <a:xfrm>
            <a:off x="10789920" y="6477001"/>
            <a:ext cx="463296" cy="287276"/>
          </a:xfrm>
          <a:prstGeom prst="rect">
            <a:avLst/>
          </a:prstGeom>
          <a:noFill/>
        </p:spPr>
        <p:txBody>
          <a:bodyPr wrap="square" lIns="0" tIns="60937" rIns="0" bIns="60937" rtlCol="0">
            <a:spAutoFit/>
          </a:bodyPr>
          <a:lstStyle/>
          <a:p>
            <a:pPr algn="r"/>
            <a:fld id="{A0918C97-1E36-4999-BE26-BF01A4E83B3C}" type="slidenum">
              <a:rPr lang="en-US" sz="1067" smtClean="0">
                <a:solidFill>
                  <a:schemeClr val="bg1">
                    <a:alpha val="50000"/>
                  </a:schemeClr>
                </a:solidFill>
                <a:cs typeface="Roboto Light"/>
              </a:rPr>
              <a:pPr algn="r"/>
              <a:t>‹#›</a:t>
            </a:fld>
            <a:endParaRPr lang="en-US" sz="1067" dirty="0">
              <a:solidFill>
                <a:schemeClr val="bg1">
                  <a:alpha val="50000"/>
                </a:schemeClr>
              </a:solidFill>
              <a:cs typeface="Roboto Ligh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D8F316-CBD2-4825-A52B-9BD48E205618}"/>
              </a:ext>
            </a:extLst>
          </p:cNvPr>
          <p:cNvSpPr txBox="1"/>
          <p:nvPr/>
        </p:nvSpPr>
        <p:spPr>
          <a:xfrm>
            <a:off x="914400" y="6518813"/>
            <a:ext cx="7861211" cy="194955"/>
          </a:xfrm>
          <a:prstGeom prst="rect">
            <a:avLst/>
          </a:prstGeom>
          <a:noFill/>
        </p:spPr>
        <p:txBody>
          <a:bodyPr wrap="square" lIns="0" tIns="45703" rIns="0" bIns="45703" rtlCol="0">
            <a:spAutoFit/>
          </a:bodyPr>
          <a:lstStyle/>
          <a:p>
            <a:pPr algn="l"/>
            <a:r>
              <a:rPr lang="en-US" sz="667" kern="1200" dirty="0">
                <a:solidFill>
                  <a:schemeClr val="bg1">
                    <a:alpha val="50000"/>
                  </a:schemeClr>
                </a:solidFill>
                <a:effectLst/>
                <a:latin typeface="+mn-lt"/>
                <a:ea typeface="+mn-ea"/>
                <a:cs typeface="+mn-cs"/>
              </a:rPr>
              <a:t>© 2024 Wolfspeed, Inc. All rights reserved. Wolfspeed® and the Wolfstreak logo are registered trademarks and the Wolfspeed logo is a trademark of Wolfspeed, Inc.</a:t>
            </a:r>
          </a:p>
        </p:txBody>
      </p:sp>
    </p:spTree>
    <p:extLst>
      <p:ext uri="{BB962C8B-B14F-4D97-AF65-F5344CB8AC3E}">
        <p14:creationId xmlns:p14="http://schemas.microsoft.com/office/powerpoint/2010/main" val="41439335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Slide_Opt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1CC6BF02-CCAD-465A-93CF-E6D403E06DB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053" r="5841"/>
          <a:stretch/>
        </p:blipFill>
        <p:spPr>
          <a:xfrm>
            <a:off x="1" y="1778802"/>
            <a:ext cx="12192000" cy="462424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B9C7B98-804E-4B6D-8DFF-9D363B4A2282}"/>
              </a:ext>
            </a:extLst>
          </p:cNvPr>
          <p:cNvSpPr txBox="1"/>
          <p:nvPr/>
        </p:nvSpPr>
        <p:spPr>
          <a:xfrm>
            <a:off x="10789920" y="6477001"/>
            <a:ext cx="463296" cy="287276"/>
          </a:xfrm>
          <a:prstGeom prst="rect">
            <a:avLst/>
          </a:prstGeom>
          <a:noFill/>
        </p:spPr>
        <p:txBody>
          <a:bodyPr wrap="square" lIns="0" tIns="60937" rIns="0" bIns="60937" rtlCol="0">
            <a:spAutoFit/>
          </a:bodyPr>
          <a:lstStyle/>
          <a:p>
            <a:pPr algn="r"/>
            <a:fld id="{A0918C97-1E36-4999-BE26-BF01A4E83B3C}" type="slidenum">
              <a:rPr lang="en-US" sz="1067" smtClean="0">
                <a:solidFill>
                  <a:srgbClr val="626262"/>
                </a:solidFill>
                <a:cs typeface="Roboto Light"/>
              </a:rPr>
              <a:pPr algn="r"/>
              <a:t>‹#›</a:t>
            </a:fld>
            <a:endParaRPr lang="en-US" sz="1067" dirty="0">
              <a:solidFill>
                <a:srgbClr val="626262"/>
              </a:solidFill>
              <a:cs typeface="Roboto Light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025DEC5-79B9-4B71-B250-A30223C3AD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3321996"/>
            <a:ext cx="12192000" cy="512064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kumimoji="0" lang="en-US" sz="4400" i="0" u="none" strike="noStrike" cap="all" spc="40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defTabSz="1038951" fontAlgn="auto">
              <a:lnSpc>
                <a:spcPct val="100000"/>
              </a:lnSpc>
              <a:spcAft>
                <a:spcPts val="800"/>
              </a:spcAft>
              <a:buClrTx/>
              <a:buSzTx/>
              <a:buFontTx/>
              <a:tabLst/>
            </a:pPr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7478730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White Horizontal, 6 Item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raphic 57">
            <a:extLst>
              <a:ext uri="{FF2B5EF4-FFF2-40B4-BE49-F238E27FC236}">
                <a16:creationId xmlns:a16="http://schemas.microsoft.com/office/drawing/2014/main" id="{E71A978F-0A41-4C6D-AD13-41B06D872E8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053" r="5841"/>
          <a:stretch/>
        </p:blipFill>
        <p:spPr>
          <a:xfrm>
            <a:off x="1" y="1778802"/>
            <a:ext cx="12192000" cy="4624248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933450" y="1060006"/>
            <a:ext cx="2373209" cy="512064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>
              <a:defRPr kumimoji="0" lang="en-US" sz="2400" i="0" u="none" strike="noStrike" cap="all" spc="400" normalizeH="0" baseline="0" dirty="0">
                <a:ln>
                  <a:noFill/>
                </a:ln>
                <a:solidFill>
                  <a:srgbClr val="582C83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defTabSz="1038951" fontAlgn="auto">
              <a:lnSpc>
                <a:spcPct val="100000"/>
              </a:lnSpc>
              <a:spcAft>
                <a:spcPts val="800"/>
              </a:spcAft>
              <a:buClrTx/>
              <a:buSzTx/>
              <a:buFontTx/>
              <a:tabLst/>
            </a:pPr>
            <a:r>
              <a:rPr lang="en-US" dirty="0"/>
              <a:t>AGENDA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6416A7-7582-4454-B3D0-016ED2F81791}"/>
              </a:ext>
            </a:extLst>
          </p:cNvPr>
          <p:cNvSpPr txBox="1"/>
          <p:nvPr/>
        </p:nvSpPr>
        <p:spPr>
          <a:xfrm>
            <a:off x="10786686" y="6477001"/>
            <a:ext cx="463296" cy="287276"/>
          </a:xfrm>
          <a:prstGeom prst="rect">
            <a:avLst/>
          </a:prstGeom>
          <a:noFill/>
        </p:spPr>
        <p:txBody>
          <a:bodyPr wrap="square" lIns="0" tIns="60937" rIns="0" bIns="60937" rtlCol="0">
            <a:spAutoFit/>
          </a:bodyPr>
          <a:lstStyle/>
          <a:p>
            <a:pPr algn="r"/>
            <a:fld id="{A0918C97-1E36-4999-BE26-BF01A4E83B3C}" type="slidenum">
              <a:rPr lang="en-US" sz="1067" smtClean="0">
                <a:solidFill>
                  <a:srgbClr val="626262"/>
                </a:solidFill>
                <a:cs typeface="Roboto Light"/>
              </a:rPr>
              <a:pPr algn="r"/>
              <a:t>‹#›</a:t>
            </a:fld>
            <a:endParaRPr lang="en-US" sz="1067" dirty="0">
              <a:solidFill>
                <a:srgbClr val="626262"/>
              </a:solidFill>
              <a:cs typeface="Roboto Light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73B3B72-E205-4508-8D5E-3561FFE88158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30275" y="2392363"/>
            <a:ext cx="1389888" cy="493776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1600" b="1" cap="all" baseline="0"/>
            </a:lvl1pPr>
          </a:lstStyle>
          <a:p>
            <a:pPr lvl="0"/>
            <a:r>
              <a:rPr lang="en-US" dirty="0"/>
              <a:t>SECTION TITLE HERE</a:t>
            </a:r>
          </a:p>
        </p:txBody>
      </p:sp>
      <p:sp>
        <p:nvSpPr>
          <p:cNvPr id="41" name="Text Placeholder 12">
            <a:extLst>
              <a:ext uri="{FF2B5EF4-FFF2-40B4-BE49-F238E27FC236}">
                <a16:creationId xmlns:a16="http://schemas.microsoft.com/office/drawing/2014/main" id="{9AE93415-4C03-4F4A-A8BA-12F345DF4295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2778544" y="2392363"/>
            <a:ext cx="1389888" cy="493776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1600" b="1"/>
            </a:lvl1pPr>
          </a:lstStyle>
          <a:p>
            <a:pPr lvl="0"/>
            <a:r>
              <a:rPr lang="en-US" dirty="0"/>
              <a:t>SECTION TITLE HERE</a:t>
            </a:r>
          </a:p>
        </p:txBody>
      </p:sp>
      <p:sp>
        <p:nvSpPr>
          <p:cNvPr id="42" name="Text Placeholder 12">
            <a:extLst>
              <a:ext uri="{FF2B5EF4-FFF2-40B4-BE49-F238E27FC236}">
                <a16:creationId xmlns:a16="http://schemas.microsoft.com/office/drawing/2014/main" id="{BE910856-C5DB-4E9F-9DBB-2486889DAE4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4623856" y="2415831"/>
            <a:ext cx="1389888" cy="493776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1600" b="1"/>
            </a:lvl1pPr>
          </a:lstStyle>
          <a:p>
            <a:pPr lvl="0"/>
            <a:r>
              <a:rPr lang="en-US" dirty="0"/>
              <a:t>SECTION TITLE HERE</a:t>
            </a:r>
          </a:p>
        </p:txBody>
      </p: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27EBCD03-123C-4CEC-98D7-E2410B4C58C0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6469168" y="2392363"/>
            <a:ext cx="1389888" cy="493776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1600" b="1" cap="all" baseline="0"/>
            </a:lvl1pPr>
          </a:lstStyle>
          <a:p>
            <a:pPr lvl="0"/>
            <a:r>
              <a:rPr lang="en-US" dirty="0"/>
              <a:t>SECTION TITLE HERE</a:t>
            </a:r>
          </a:p>
        </p:txBody>
      </p:sp>
      <p:sp>
        <p:nvSpPr>
          <p:cNvPr id="44" name="Text Placeholder 12">
            <a:extLst>
              <a:ext uri="{FF2B5EF4-FFF2-40B4-BE49-F238E27FC236}">
                <a16:creationId xmlns:a16="http://schemas.microsoft.com/office/drawing/2014/main" id="{617E14F6-1611-4933-925A-0A7AFB5CF21F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314323" y="2386061"/>
            <a:ext cx="1389888" cy="493776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1600" b="1"/>
            </a:lvl1pPr>
          </a:lstStyle>
          <a:p>
            <a:pPr lvl="0"/>
            <a:r>
              <a:rPr lang="en-US" dirty="0"/>
              <a:t>SECTION TITLE HERE</a:t>
            </a:r>
          </a:p>
        </p:txBody>
      </p:sp>
      <p:sp>
        <p:nvSpPr>
          <p:cNvPr id="45" name="Text Placeholder 12">
            <a:extLst>
              <a:ext uri="{FF2B5EF4-FFF2-40B4-BE49-F238E27FC236}">
                <a16:creationId xmlns:a16="http://schemas.microsoft.com/office/drawing/2014/main" id="{D2FA7BD8-3DF8-4781-A206-1ADF836D60F3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0159416" y="2386061"/>
            <a:ext cx="1389888" cy="493776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1600" b="1" cap="all" baseline="0"/>
            </a:lvl1pPr>
          </a:lstStyle>
          <a:p>
            <a:pPr lvl="0"/>
            <a:r>
              <a:rPr lang="en-US" dirty="0"/>
              <a:t>SECTION TITLE HERE</a:t>
            </a:r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id="{632BC643-C227-43D4-B584-3E258A1A2E3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930275" y="3934340"/>
            <a:ext cx="1389888" cy="740664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1600" b="0"/>
            </a:lvl1pPr>
          </a:lstStyle>
          <a:p>
            <a:pPr lvl="0"/>
            <a:r>
              <a:rPr lang="en-US" dirty="0"/>
              <a:t>Description of the section goes here.</a:t>
            </a:r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id="{83942C30-EA9E-4F66-8883-38B49C3A976C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2778544" y="3934340"/>
            <a:ext cx="1389888" cy="740664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1600" b="0"/>
            </a:lvl1pPr>
          </a:lstStyle>
          <a:p>
            <a:pPr lvl="0"/>
            <a:r>
              <a:rPr lang="en-US" dirty="0"/>
              <a:t>Description of the section goes here.</a:t>
            </a:r>
          </a:p>
        </p:txBody>
      </p:sp>
      <p:sp>
        <p:nvSpPr>
          <p:cNvPr id="35" name="Text Placeholder 12">
            <a:extLst>
              <a:ext uri="{FF2B5EF4-FFF2-40B4-BE49-F238E27FC236}">
                <a16:creationId xmlns:a16="http://schemas.microsoft.com/office/drawing/2014/main" id="{A8189435-E6B0-4B02-8481-B0A7A7CA8E5D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4623856" y="3934340"/>
            <a:ext cx="1389888" cy="740664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1600" b="0"/>
            </a:lvl1pPr>
          </a:lstStyle>
          <a:p>
            <a:pPr lvl="0"/>
            <a:r>
              <a:rPr lang="en-US" dirty="0"/>
              <a:t>Description of the section goes here.</a:t>
            </a:r>
          </a:p>
        </p:txBody>
      </p:sp>
      <p:sp>
        <p:nvSpPr>
          <p:cNvPr id="40" name="Text Placeholder 12">
            <a:extLst>
              <a:ext uri="{FF2B5EF4-FFF2-40B4-BE49-F238E27FC236}">
                <a16:creationId xmlns:a16="http://schemas.microsoft.com/office/drawing/2014/main" id="{8CCB0819-D77C-468C-9F43-30EAC4A405B5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8314323" y="3934340"/>
            <a:ext cx="1389888" cy="740664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1600" b="0"/>
            </a:lvl1pPr>
          </a:lstStyle>
          <a:p>
            <a:pPr lvl="0"/>
            <a:r>
              <a:rPr lang="en-US" dirty="0"/>
              <a:t>Description of the section goes here.</a:t>
            </a:r>
          </a:p>
        </p:txBody>
      </p:sp>
      <p:sp>
        <p:nvSpPr>
          <p:cNvPr id="46" name="Text Placeholder 12">
            <a:extLst>
              <a:ext uri="{FF2B5EF4-FFF2-40B4-BE49-F238E27FC236}">
                <a16:creationId xmlns:a16="http://schemas.microsoft.com/office/drawing/2014/main" id="{4015AF20-A118-4910-9F93-4F04987286ED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10159416" y="3934340"/>
            <a:ext cx="1389888" cy="740664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1600" b="0"/>
            </a:lvl1pPr>
          </a:lstStyle>
          <a:p>
            <a:pPr lvl="0"/>
            <a:r>
              <a:rPr lang="en-US" dirty="0"/>
              <a:t>Description of the section goes here.</a:t>
            </a:r>
          </a:p>
        </p:txBody>
      </p:sp>
      <p:sp>
        <p:nvSpPr>
          <p:cNvPr id="47" name="Text Placeholder 12">
            <a:extLst>
              <a:ext uri="{FF2B5EF4-FFF2-40B4-BE49-F238E27FC236}">
                <a16:creationId xmlns:a16="http://schemas.microsoft.com/office/drawing/2014/main" id="{72B3F6A9-FC70-4803-9F31-92D54C652047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6469168" y="3934340"/>
            <a:ext cx="1389888" cy="740664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1600" b="0"/>
            </a:lvl1pPr>
          </a:lstStyle>
          <a:p>
            <a:pPr lvl="0"/>
            <a:r>
              <a:rPr lang="en-US" dirty="0"/>
              <a:t>Description of the section goes here.</a:t>
            </a:r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B17049E6-F58C-4EFE-B038-8B4B99592FCD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930275" y="3105150"/>
            <a:ext cx="402336" cy="585216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3200" b="1" cap="all" baseline="0">
                <a:solidFill>
                  <a:srgbClr val="582C83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48" name="Text Placeholder 12">
            <a:extLst>
              <a:ext uri="{FF2B5EF4-FFF2-40B4-BE49-F238E27FC236}">
                <a16:creationId xmlns:a16="http://schemas.microsoft.com/office/drawing/2014/main" id="{DA329E5B-D75F-4989-B63B-0D13291F2EC5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2778544" y="3105150"/>
            <a:ext cx="402336" cy="585216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3200" b="1" cap="all" baseline="0">
                <a:solidFill>
                  <a:srgbClr val="582C83"/>
                </a:solidFill>
              </a:defRPr>
            </a:lvl1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49" name="Text Placeholder 12">
            <a:extLst>
              <a:ext uri="{FF2B5EF4-FFF2-40B4-BE49-F238E27FC236}">
                <a16:creationId xmlns:a16="http://schemas.microsoft.com/office/drawing/2014/main" id="{7EF931E6-15F5-4146-B994-1DDDC62C7414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4623856" y="3105150"/>
            <a:ext cx="402336" cy="585216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3200" b="1" cap="all" baseline="0">
                <a:solidFill>
                  <a:srgbClr val="582C83"/>
                </a:solidFill>
              </a:defRPr>
            </a:lvl1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50" name="Text Placeholder 12">
            <a:extLst>
              <a:ext uri="{FF2B5EF4-FFF2-40B4-BE49-F238E27FC236}">
                <a16:creationId xmlns:a16="http://schemas.microsoft.com/office/drawing/2014/main" id="{1C7EE8FF-DC26-4C79-BA42-7075C8A70AD9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6469168" y="3105150"/>
            <a:ext cx="402336" cy="585216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3200" b="1" cap="all" baseline="0">
                <a:solidFill>
                  <a:srgbClr val="582C83"/>
                </a:solidFill>
              </a:defRPr>
            </a:lvl1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51" name="Text Placeholder 12">
            <a:extLst>
              <a:ext uri="{FF2B5EF4-FFF2-40B4-BE49-F238E27FC236}">
                <a16:creationId xmlns:a16="http://schemas.microsoft.com/office/drawing/2014/main" id="{C6A021C3-147F-40C2-BF2A-D002CCBD77D8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8314323" y="3105150"/>
            <a:ext cx="402336" cy="585216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3200" b="1" cap="all" baseline="0">
                <a:solidFill>
                  <a:srgbClr val="582C83"/>
                </a:solidFill>
              </a:defRPr>
            </a:lvl1pPr>
          </a:lstStyle>
          <a:p>
            <a:pPr lvl="0"/>
            <a:r>
              <a:rPr lang="en-US" dirty="0"/>
              <a:t>5</a:t>
            </a:r>
          </a:p>
        </p:txBody>
      </p:sp>
      <p:sp>
        <p:nvSpPr>
          <p:cNvPr id="52" name="Text Placeholder 12">
            <a:extLst>
              <a:ext uri="{FF2B5EF4-FFF2-40B4-BE49-F238E27FC236}">
                <a16:creationId xmlns:a16="http://schemas.microsoft.com/office/drawing/2014/main" id="{6D1AFB9A-BE48-470A-96D6-3E626D46B677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159416" y="3105150"/>
            <a:ext cx="402336" cy="585216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3200" b="1" cap="all" baseline="0">
                <a:solidFill>
                  <a:srgbClr val="582C83"/>
                </a:solidFill>
              </a:defRPr>
            </a:lvl1pPr>
          </a:lstStyle>
          <a:p>
            <a:pPr lvl="0"/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6771241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White Vertical, 5 Item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raphic 38">
            <a:extLst>
              <a:ext uri="{FF2B5EF4-FFF2-40B4-BE49-F238E27FC236}">
                <a16:creationId xmlns:a16="http://schemas.microsoft.com/office/drawing/2014/main" id="{41586459-A090-4BAA-B2F2-F921191CF1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053" r="5841"/>
          <a:stretch/>
        </p:blipFill>
        <p:spPr>
          <a:xfrm>
            <a:off x="1" y="1778802"/>
            <a:ext cx="12192000" cy="462424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A6416A7-7582-4454-B3D0-016ED2F81791}"/>
              </a:ext>
            </a:extLst>
          </p:cNvPr>
          <p:cNvSpPr txBox="1"/>
          <p:nvPr/>
        </p:nvSpPr>
        <p:spPr>
          <a:xfrm>
            <a:off x="10789920" y="6477001"/>
            <a:ext cx="463296" cy="287276"/>
          </a:xfrm>
          <a:prstGeom prst="rect">
            <a:avLst/>
          </a:prstGeom>
          <a:noFill/>
        </p:spPr>
        <p:txBody>
          <a:bodyPr wrap="square" lIns="0" tIns="60937" rIns="0" bIns="60937" rtlCol="0">
            <a:spAutoFit/>
          </a:bodyPr>
          <a:lstStyle/>
          <a:p>
            <a:pPr algn="r"/>
            <a:fld id="{A0918C97-1E36-4999-BE26-BF01A4E83B3C}" type="slidenum">
              <a:rPr lang="en-US" sz="1067" smtClean="0">
                <a:solidFill>
                  <a:srgbClr val="626262"/>
                </a:solidFill>
                <a:cs typeface="Roboto Light"/>
              </a:rPr>
              <a:pPr algn="r"/>
              <a:t>‹#›</a:t>
            </a:fld>
            <a:endParaRPr lang="en-US" sz="1067" dirty="0">
              <a:solidFill>
                <a:srgbClr val="626262"/>
              </a:solidFill>
              <a:cs typeface="Roboto Light"/>
            </a:endParaRP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9B1DB737-DB65-4B02-A19A-592F226148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3450" y="1060006"/>
            <a:ext cx="2373209" cy="512064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>
              <a:defRPr kumimoji="0" lang="en-US" sz="2400" i="0" u="none" strike="noStrike" cap="all" spc="400" normalizeH="0" baseline="0" dirty="0">
                <a:ln>
                  <a:noFill/>
                </a:ln>
                <a:solidFill>
                  <a:srgbClr val="582C83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defTabSz="1038951" fontAlgn="auto">
              <a:lnSpc>
                <a:spcPct val="100000"/>
              </a:lnSpc>
              <a:spcAft>
                <a:spcPts val="800"/>
              </a:spcAft>
              <a:buClrTx/>
              <a:buSzTx/>
              <a:buFontTx/>
              <a:tabLst/>
            </a:pPr>
            <a:r>
              <a:rPr lang="en-US" dirty="0"/>
              <a:t>AGENDA</a:t>
            </a:r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F459B2BB-12F6-4C3D-B0DE-25D35064A46E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5820064" y="3125577"/>
            <a:ext cx="1389888" cy="493776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1600" b="1" cap="all" baseline="0"/>
            </a:lvl1pPr>
          </a:lstStyle>
          <a:p>
            <a:pPr lvl="0"/>
            <a:r>
              <a:rPr lang="en-US" dirty="0"/>
              <a:t>SECTION TITLE HERE</a:t>
            </a:r>
          </a:p>
        </p:txBody>
      </p:sp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87D0337E-8ABC-4127-8A7D-CD3B11352F7B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5820064" y="4150891"/>
            <a:ext cx="1389888" cy="493776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1600" b="1" cap="all" baseline="0"/>
            </a:lvl1pPr>
          </a:lstStyle>
          <a:p>
            <a:pPr lvl="0"/>
            <a:r>
              <a:rPr lang="en-US" dirty="0"/>
              <a:t>SECTION TITLE HERE</a:t>
            </a:r>
          </a:p>
        </p:txBody>
      </p:sp>
      <p:sp>
        <p:nvSpPr>
          <p:cNvPr id="28" name="Text Placeholder 12">
            <a:extLst>
              <a:ext uri="{FF2B5EF4-FFF2-40B4-BE49-F238E27FC236}">
                <a16:creationId xmlns:a16="http://schemas.microsoft.com/office/drawing/2014/main" id="{4EAB5529-17EF-4CDA-8D95-A2DBE7CA2967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5820064" y="5176205"/>
            <a:ext cx="1389888" cy="493776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1600" b="1" cap="all" baseline="0"/>
            </a:lvl1pPr>
          </a:lstStyle>
          <a:p>
            <a:pPr lvl="0"/>
            <a:r>
              <a:rPr lang="en-US" dirty="0"/>
              <a:t>SECTION TITLE HERE</a:t>
            </a:r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21A8D331-2A2A-4EE2-8319-AC90484D0438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820064" y="2100263"/>
            <a:ext cx="1389888" cy="493776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1600" b="1" cap="all" baseline="0"/>
            </a:lvl1pPr>
          </a:lstStyle>
          <a:p>
            <a:pPr lvl="0"/>
            <a:r>
              <a:rPr lang="en-US" dirty="0"/>
              <a:t>SECTION TITLE HERE</a:t>
            </a:r>
          </a:p>
        </p:txBody>
      </p:sp>
      <p:sp>
        <p:nvSpPr>
          <p:cNvPr id="30" name="Text Placeholder 12">
            <a:extLst>
              <a:ext uri="{FF2B5EF4-FFF2-40B4-BE49-F238E27FC236}">
                <a16:creationId xmlns:a16="http://schemas.microsoft.com/office/drawing/2014/main" id="{65582D10-8A2E-4126-A3F8-5F79464F6FF1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5820064" y="1075184"/>
            <a:ext cx="1389888" cy="493776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1600" b="1" cap="all" baseline="0"/>
            </a:lvl1pPr>
          </a:lstStyle>
          <a:p>
            <a:pPr lvl="0"/>
            <a:r>
              <a:rPr lang="en-US" dirty="0"/>
              <a:t>SECTION TITLE HERE</a:t>
            </a:r>
          </a:p>
        </p:txBody>
      </p:sp>
      <p:sp>
        <p:nvSpPr>
          <p:cNvPr id="35" name="Text Placeholder 12">
            <a:extLst>
              <a:ext uri="{FF2B5EF4-FFF2-40B4-BE49-F238E27FC236}">
                <a16:creationId xmlns:a16="http://schemas.microsoft.com/office/drawing/2014/main" id="{B7E654EB-8A05-42C7-BA9E-3B7C77C21985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7448081" y="2100263"/>
            <a:ext cx="2935224" cy="493776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1600" b="0"/>
            </a:lvl1pPr>
          </a:lstStyle>
          <a:p>
            <a:pPr lvl="0"/>
            <a:r>
              <a:rPr lang="en-US" dirty="0"/>
              <a:t>Description of the section goes here.</a:t>
            </a:r>
          </a:p>
        </p:txBody>
      </p:sp>
      <p:sp>
        <p:nvSpPr>
          <p:cNvPr id="36" name="Text Placeholder 12">
            <a:extLst>
              <a:ext uri="{FF2B5EF4-FFF2-40B4-BE49-F238E27FC236}">
                <a16:creationId xmlns:a16="http://schemas.microsoft.com/office/drawing/2014/main" id="{677E3225-C246-4223-990A-92CCA7CA0A1A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7448081" y="3125577"/>
            <a:ext cx="2935224" cy="493776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1600" b="0"/>
            </a:lvl1pPr>
          </a:lstStyle>
          <a:p>
            <a:pPr lvl="0"/>
            <a:r>
              <a:rPr lang="en-US" dirty="0"/>
              <a:t>Description of the section goes here.</a:t>
            </a:r>
          </a:p>
        </p:txBody>
      </p:sp>
      <p:sp>
        <p:nvSpPr>
          <p:cNvPr id="37" name="Text Placeholder 12">
            <a:extLst>
              <a:ext uri="{FF2B5EF4-FFF2-40B4-BE49-F238E27FC236}">
                <a16:creationId xmlns:a16="http://schemas.microsoft.com/office/drawing/2014/main" id="{03D55A06-F280-47E3-A82B-3B6718E4A366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7448081" y="4150891"/>
            <a:ext cx="2935224" cy="493776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1600" b="0"/>
            </a:lvl1pPr>
          </a:lstStyle>
          <a:p>
            <a:pPr lvl="0"/>
            <a:r>
              <a:rPr lang="en-US" dirty="0"/>
              <a:t>Description of the section goes here.</a:t>
            </a:r>
          </a:p>
        </p:txBody>
      </p:sp>
      <p:sp>
        <p:nvSpPr>
          <p:cNvPr id="38" name="Text Placeholder 12">
            <a:extLst>
              <a:ext uri="{FF2B5EF4-FFF2-40B4-BE49-F238E27FC236}">
                <a16:creationId xmlns:a16="http://schemas.microsoft.com/office/drawing/2014/main" id="{5201ED90-AFBA-4621-BFD1-883F378A1348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7448081" y="5176205"/>
            <a:ext cx="2935224" cy="493776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1600" b="0"/>
            </a:lvl1pPr>
          </a:lstStyle>
          <a:p>
            <a:pPr lvl="0"/>
            <a:r>
              <a:rPr lang="en-US" dirty="0"/>
              <a:t>Description of the section goes here.</a:t>
            </a:r>
          </a:p>
        </p:txBody>
      </p:sp>
      <p:sp>
        <p:nvSpPr>
          <p:cNvPr id="41" name="Text Placeholder 12">
            <a:extLst>
              <a:ext uri="{FF2B5EF4-FFF2-40B4-BE49-F238E27FC236}">
                <a16:creationId xmlns:a16="http://schemas.microsoft.com/office/drawing/2014/main" id="{67424C18-AFFD-4576-9FDB-9EA58ACE08E6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7448081" y="1075184"/>
            <a:ext cx="2935224" cy="493776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1600" b="0"/>
            </a:lvl1pPr>
          </a:lstStyle>
          <a:p>
            <a:pPr lvl="0"/>
            <a:r>
              <a:rPr lang="en-US" dirty="0"/>
              <a:t>Description of the section goes here.</a:t>
            </a:r>
          </a:p>
        </p:txBody>
      </p:sp>
      <p:sp>
        <p:nvSpPr>
          <p:cNvPr id="42" name="Text Placeholder 12">
            <a:extLst>
              <a:ext uri="{FF2B5EF4-FFF2-40B4-BE49-F238E27FC236}">
                <a16:creationId xmlns:a16="http://schemas.microsoft.com/office/drawing/2014/main" id="{67626099-B8FE-4C2D-93AA-94202FE4859D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4375302" y="1075184"/>
            <a:ext cx="402336" cy="585216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3200" b="1" cap="all" baseline="0">
                <a:solidFill>
                  <a:srgbClr val="582C83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AE9B1A90-5213-4D4B-8DE8-563A5A7DF403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4375302" y="2051818"/>
            <a:ext cx="402336" cy="585216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3200" b="1" cap="all" baseline="0">
                <a:solidFill>
                  <a:srgbClr val="582C83"/>
                </a:solidFill>
              </a:defRPr>
            </a:lvl1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44" name="Text Placeholder 12">
            <a:extLst>
              <a:ext uri="{FF2B5EF4-FFF2-40B4-BE49-F238E27FC236}">
                <a16:creationId xmlns:a16="http://schemas.microsoft.com/office/drawing/2014/main" id="{663C401E-12AE-44E1-B05A-20CEDE77B476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4375302" y="3079698"/>
            <a:ext cx="402336" cy="585216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3200" b="1" cap="all" baseline="0">
                <a:solidFill>
                  <a:srgbClr val="582C83"/>
                </a:solidFill>
              </a:defRPr>
            </a:lvl1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45" name="Text Placeholder 12">
            <a:extLst>
              <a:ext uri="{FF2B5EF4-FFF2-40B4-BE49-F238E27FC236}">
                <a16:creationId xmlns:a16="http://schemas.microsoft.com/office/drawing/2014/main" id="{B9CB5314-DCD7-47F5-9C58-41B8B759A7F9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4375302" y="4107578"/>
            <a:ext cx="402336" cy="585216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3200" b="1" cap="all" baseline="0">
                <a:solidFill>
                  <a:srgbClr val="582C83"/>
                </a:solidFill>
              </a:defRPr>
            </a:lvl1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51" name="Text Placeholder 12">
            <a:extLst>
              <a:ext uri="{FF2B5EF4-FFF2-40B4-BE49-F238E27FC236}">
                <a16:creationId xmlns:a16="http://schemas.microsoft.com/office/drawing/2014/main" id="{942647A7-25CF-4431-97D0-9A95AA4411B9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4375302" y="5135459"/>
            <a:ext cx="402336" cy="585216"/>
          </a:xfrm>
          <a:prstGeom prst="rect">
            <a:avLst/>
          </a:prstGeom>
        </p:spPr>
        <p:txBody>
          <a:bodyPr lIns="0" rIns="0"/>
          <a:lstStyle>
            <a:lvl1pPr marL="0" indent="0">
              <a:spcBef>
                <a:spcPts val="0"/>
              </a:spcBef>
              <a:buNone/>
              <a:defRPr sz="3200" b="1" cap="all" baseline="0">
                <a:solidFill>
                  <a:srgbClr val="582C83"/>
                </a:solidFill>
              </a:defRPr>
            </a:lvl1pPr>
          </a:lstStyle>
          <a:p>
            <a:pPr lvl="0"/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5888503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s White Vertical, 7 Item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raphic 38">
            <a:extLst>
              <a:ext uri="{FF2B5EF4-FFF2-40B4-BE49-F238E27FC236}">
                <a16:creationId xmlns:a16="http://schemas.microsoft.com/office/drawing/2014/main" id="{41586459-A090-4BAA-B2F2-F921191CF1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053" r="5841"/>
          <a:stretch/>
        </p:blipFill>
        <p:spPr>
          <a:xfrm>
            <a:off x="1" y="1778802"/>
            <a:ext cx="12192000" cy="4624248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933450" y="1060006"/>
            <a:ext cx="2373209" cy="512064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>
              <a:defRPr kumimoji="0" lang="en-US" sz="2400" i="0" u="none" strike="noStrike" cap="all" spc="400" normalizeH="0" baseline="0" dirty="0">
                <a:ln>
                  <a:noFill/>
                </a:ln>
                <a:solidFill>
                  <a:srgbClr val="582C83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defTabSz="1038951" fontAlgn="auto">
              <a:lnSpc>
                <a:spcPct val="100000"/>
              </a:lnSpc>
              <a:spcAft>
                <a:spcPts val="800"/>
              </a:spcAft>
              <a:buClrTx/>
              <a:buSzTx/>
              <a:buFontTx/>
              <a:tabLst/>
            </a:pPr>
            <a:r>
              <a:rPr lang="en-US" dirty="0"/>
              <a:t>CONTENTS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6416A7-7582-4454-B3D0-016ED2F81791}"/>
              </a:ext>
            </a:extLst>
          </p:cNvPr>
          <p:cNvSpPr txBox="1"/>
          <p:nvPr/>
        </p:nvSpPr>
        <p:spPr>
          <a:xfrm>
            <a:off x="10789920" y="6477001"/>
            <a:ext cx="463296" cy="287276"/>
          </a:xfrm>
          <a:prstGeom prst="rect">
            <a:avLst/>
          </a:prstGeom>
          <a:noFill/>
        </p:spPr>
        <p:txBody>
          <a:bodyPr wrap="square" lIns="0" tIns="60937" rIns="0" bIns="60937" rtlCol="0">
            <a:spAutoFit/>
          </a:bodyPr>
          <a:lstStyle/>
          <a:p>
            <a:pPr marL="0" marR="0" lvl="0" indent="0" algn="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918C97-1E36-4999-BE26-BF01A4E83B3C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Source Sans Pro"/>
                <a:ea typeface="+mn-ea"/>
                <a:cs typeface="Roboto Light"/>
              </a:rPr>
              <a:pPr marL="0" marR="0" lvl="0" indent="0" algn="r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Source Sans Pro"/>
              <a:ea typeface="+mn-ea"/>
              <a:cs typeface="Roboto Light"/>
            </a:endParaRP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BC116809-A6A2-45BE-9AAD-EEB8C8D3DE94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4370643" y="1714180"/>
            <a:ext cx="2951045" cy="21544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>
              <a:buNone/>
              <a:defRPr sz="1400" b="1" cap="all" baseline="0"/>
            </a:lvl1pPr>
            <a:lvl2pPr marL="519488" indent="0">
              <a:buNone/>
              <a:defRPr sz="1600" b="1" cap="all" baseline="0"/>
            </a:lvl2pPr>
            <a:lvl3pPr marL="1038977" indent="0">
              <a:buNone/>
              <a:defRPr sz="1600" b="1" cap="all" baseline="0"/>
            </a:lvl3pPr>
            <a:lvl4pPr marL="1558464" indent="0">
              <a:buNone/>
              <a:defRPr sz="1600" b="1" cap="all" baseline="0"/>
            </a:lvl4pPr>
            <a:lvl5pPr marL="2077952" indent="0">
              <a:buNone/>
              <a:defRPr sz="1600" b="1" cap="all" baseline="0"/>
            </a:lvl5pPr>
          </a:lstStyle>
          <a:p>
            <a:pPr lvl="0"/>
            <a:r>
              <a:rPr lang="en-US" dirty="0"/>
              <a:t>Section Title Here</a:t>
            </a: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18ED0205-BECA-4240-B725-0469363E3A99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4370642" y="2364564"/>
            <a:ext cx="2951045" cy="21544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>
              <a:buNone/>
              <a:defRPr sz="1400" b="1" cap="all" baseline="0"/>
            </a:lvl1pPr>
            <a:lvl2pPr marL="519488" indent="0">
              <a:buNone/>
              <a:defRPr sz="1600" b="1" cap="all" baseline="0"/>
            </a:lvl2pPr>
            <a:lvl3pPr marL="1038977" indent="0">
              <a:buNone/>
              <a:defRPr sz="1600" b="1" cap="all" baseline="0"/>
            </a:lvl3pPr>
            <a:lvl4pPr marL="1558464" indent="0">
              <a:buNone/>
              <a:defRPr sz="1600" b="1" cap="all" baseline="0"/>
            </a:lvl4pPr>
            <a:lvl5pPr marL="2077952" indent="0">
              <a:buNone/>
              <a:defRPr sz="1600" b="1" cap="all" baseline="0"/>
            </a:lvl5pPr>
          </a:lstStyle>
          <a:p>
            <a:pPr lvl="0"/>
            <a:r>
              <a:rPr lang="en-US" dirty="0"/>
              <a:t>Section Title Here</a:t>
            </a:r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70FE1418-B78D-4175-BBFB-5CD569E079BF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70642" y="3035235"/>
            <a:ext cx="2951045" cy="21544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>
              <a:buNone/>
              <a:defRPr sz="1400" b="1" cap="all" baseline="0"/>
            </a:lvl1pPr>
            <a:lvl2pPr marL="519488" indent="0">
              <a:buNone/>
              <a:defRPr sz="1600" b="1" cap="all" baseline="0"/>
            </a:lvl2pPr>
            <a:lvl3pPr marL="1038977" indent="0">
              <a:buNone/>
              <a:defRPr sz="1600" b="1" cap="all" baseline="0"/>
            </a:lvl3pPr>
            <a:lvl4pPr marL="1558464" indent="0">
              <a:buNone/>
              <a:defRPr sz="1600" b="1" cap="all" baseline="0"/>
            </a:lvl4pPr>
            <a:lvl5pPr marL="2077952" indent="0">
              <a:buNone/>
              <a:defRPr sz="1600" b="1" cap="all" baseline="0"/>
            </a:lvl5pPr>
          </a:lstStyle>
          <a:p>
            <a:pPr lvl="0"/>
            <a:r>
              <a:rPr lang="en-US" dirty="0"/>
              <a:t>Section Title Here</a:t>
            </a:r>
          </a:p>
        </p:txBody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20A34492-31D9-4176-AFD6-B3CCBEFEF7BF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4370641" y="3722443"/>
            <a:ext cx="2951045" cy="21544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>
              <a:buNone/>
              <a:defRPr sz="1400" b="1" cap="all" baseline="0"/>
            </a:lvl1pPr>
            <a:lvl2pPr marL="519488" indent="0">
              <a:buNone/>
              <a:defRPr sz="1600" b="1" cap="all" baseline="0"/>
            </a:lvl2pPr>
            <a:lvl3pPr marL="1038977" indent="0">
              <a:buNone/>
              <a:defRPr sz="1600" b="1" cap="all" baseline="0"/>
            </a:lvl3pPr>
            <a:lvl4pPr marL="1558464" indent="0">
              <a:buNone/>
              <a:defRPr sz="1600" b="1" cap="all" baseline="0"/>
            </a:lvl4pPr>
            <a:lvl5pPr marL="2077952" indent="0">
              <a:buNone/>
              <a:defRPr sz="1600" b="1" cap="all" baseline="0"/>
            </a:lvl5pPr>
          </a:lstStyle>
          <a:p>
            <a:pPr lvl="0"/>
            <a:r>
              <a:rPr lang="en-US" dirty="0"/>
              <a:t>Section Title Here</a:t>
            </a:r>
          </a:p>
        </p:txBody>
      </p: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AE53860C-AE00-4EB8-8F7F-C733E4D4B453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4370639" y="5091027"/>
            <a:ext cx="2951045" cy="21544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>
              <a:buNone/>
              <a:defRPr sz="1400" b="1" cap="all" baseline="0"/>
            </a:lvl1pPr>
            <a:lvl2pPr marL="519488" indent="0">
              <a:buNone/>
              <a:defRPr sz="1600" b="1" cap="all" baseline="0"/>
            </a:lvl2pPr>
            <a:lvl3pPr marL="1038977" indent="0">
              <a:buNone/>
              <a:defRPr sz="1600" b="1" cap="all" baseline="0"/>
            </a:lvl3pPr>
            <a:lvl4pPr marL="1558464" indent="0">
              <a:buNone/>
              <a:defRPr sz="1600" b="1" cap="all" baseline="0"/>
            </a:lvl4pPr>
            <a:lvl5pPr marL="2077952" indent="0">
              <a:buNone/>
              <a:defRPr sz="1600" b="1" cap="all" baseline="0"/>
            </a:lvl5pPr>
          </a:lstStyle>
          <a:p>
            <a:pPr lvl="0"/>
            <a:r>
              <a:rPr lang="en-US" dirty="0"/>
              <a:t>Section Title Here</a:t>
            </a:r>
          </a:p>
        </p:txBody>
      </p: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25A0057F-FD2C-400E-93B3-AC6ED4FB65BF}"/>
              </a:ext>
            </a:extLst>
          </p:cNvPr>
          <p:cNvSpPr>
            <a:spLocks noGrp="1"/>
          </p:cNvSpPr>
          <p:nvPr>
            <p:ph sz="quarter" idx="51" hasCustomPrompt="1"/>
          </p:nvPr>
        </p:nvSpPr>
        <p:spPr>
          <a:xfrm>
            <a:off x="4370640" y="4391851"/>
            <a:ext cx="2951045" cy="21544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>
              <a:buNone/>
              <a:defRPr sz="1400" b="1" cap="all" baseline="0"/>
            </a:lvl1pPr>
            <a:lvl2pPr marL="519488" indent="0">
              <a:buNone/>
              <a:defRPr sz="1600" b="1" cap="all" baseline="0"/>
            </a:lvl2pPr>
            <a:lvl3pPr marL="1038977" indent="0">
              <a:buNone/>
              <a:defRPr sz="1600" b="1" cap="all" baseline="0"/>
            </a:lvl3pPr>
            <a:lvl4pPr marL="1558464" indent="0">
              <a:buNone/>
              <a:defRPr sz="1600" b="1" cap="all" baseline="0"/>
            </a:lvl4pPr>
            <a:lvl5pPr marL="2077952" indent="0">
              <a:buNone/>
              <a:defRPr sz="1600" b="1" cap="all" baseline="0"/>
            </a:lvl5pPr>
          </a:lstStyle>
          <a:p>
            <a:pPr lvl="0"/>
            <a:r>
              <a:rPr lang="en-US" dirty="0"/>
              <a:t>Section Title Here</a:t>
            </a:r>
          </a:p>
        </p:txBody>
      </p:sp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F6C8FD9C-AAE5-4016-A1FC-9A3BAC475523}"/>
              </a:ext>
            </a:extLst>
          </p:cNvPr>
          <p:cNvSpPr>
            <a:spLocks noGrp="1"/>
          </p:cNvSpPr>
          <p:nvPr>
            <p:ph sz="quarter" idx="52" hasCustomPrompt="1"/>
          </p:nvPr>
        </p:nvSpPr>
        <p:spPr>
          <a:xfrm>
            <a:off x="4370639" y="5729595"/>
            <a:ext cx="2951045" cy="21544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>
              <a:buNone/>
              <a:defRPr sz="1400" b="1" cap="all" baseline="0"/>
            </a:lvl1pPr>
            <a:lvl2pPr marL="519488" indent="0">
              <a:buNone/>
              <a:defRPr sz="1600" b="1" cap="all" baseline="0"/>
            </a:lvl2pPr>
            <a:lvl3pPr marL="1038977" indent="0">
              <a:buNone/>
              <a:defRPr sz="1600" b="1" cap="all" baseline="0"/>
            </a:lvl3pPr>
            <a:lvl4pPr marL="1558464" indent="0">
              <a:buNone/>
              <a:defRPr sz="1600" b="1" cap="all" baseline="0"/>
            </a:lvl4pPr>
            <a:lvl5pPr marL="2077952" indent="0">
              <a:buNone/>
              <a:defRPr sz="1600" b="1" cap="all" baseline="0"/>
            </a:lvl5pPr>
          </a:lstStyle>
          <a:p>
            <a:pPr lvl="0"/>
            <a:r>
              <a:rPr lang="en-US" dirty="0"/>
              <a:t>Section Title Here</a:t>
            </a:r>
          </a:p>
        </p:txBody>
      </p:sp>
      <p:sp>
        <p:nvSpPr>
          <p:cNvPr id="38" name="Text Placeholder 12">
            <a:extLst>
              <a:ext uri="{FF2B5EF4-FFF2-40B4-BE49-F238E27FC236}">
                <a16:creationId xmlns:a16="http://schemas.microsoft.com/office/drawing/2014/main" id="{E56D9F09-0539-479C-9DC9-2D1F89A67E1C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9188774" y="1523204"/>
            <a:ext cx="402336" cy="585216"/>
          </a:xfrm>
          <a:prstGeom prst="rect">
            <a:avLst/>
          </a:prstGeom>
        </p:spPr>
        <p:txBody>
          <a:bodyPr lIns="0" rIns="0" anchor="ctr"/>
          <a:lstStyle>
            <a:lvl1pPr marL="0" indent="0" algn="ctr">
              <a:spcBef>
                <a:spcPts val="0"/>
              </a:spcBef>
              <a:buNone/>
              <a:defRPr sz="2000" b="1" cap="all" baseline="0">
                <a:solidFill>
                  <a:srgbClr val="582C83"/>
                </a:solidFill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40" name="Text Placeholder 12">
            <a:extLst>
              <a:ext uri="{FF2B5EF4-FFF2-40B4-BE49-F238E27FC236}">
                <a16:creationId xmlns:a16="http://schemas.microsoft.com/office/drawing/2014/main" id="{D916C165-E6E3-4A0C-83A5-250810F06773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9188774" y="2192422"/>
            <a:ext cx="402336" cy="585216"/>
          </a:xfrm>
          <a:prstGeom prst="rect">
            <a:avLst/>
          </a:prstGeom>
        </p:spPr>
        <p:txBody>
          <a:bodyPr lIns="0" rIns="0" anchor="ctr"/>
          <a:lstStyle>
            <a:lvl1pPr marL="0" indent="0" algn="ctr">
              <a:spcBef>
                <a:spcPts val="0"/>
              </a:spcBef>
              <a:buNone/>
              <a:defRPr sz="2000" b="1" cap="all" baseline="0">
                <a:solidFill>
                  <a:srgbClr val="582C83"/>
                </a:solidFill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B77199EB-F425-4E15-88A2-21620FCACAD1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9188774" y="2861640"/>
            <a:ext cx="402336" cy="585216"/>
          </a:xfrm>
          <a:prstGeom prst="rect">
            <a:avLst/>
          </a:prstGeom>
        </p:spPr>
        <p:txBody>
          <a:bodyPr lIns="0" rIns="0" anchor="ctr"/>
          <a:lstStyle>
            <a:lvl1pPr marL="0" indent="0" algn="ctr">
              <a:spcBef>
                <a:spcPts val="0"/>
              </a:spcBef>
              <a:buNone/>
              <a:defRPr sz="2000" b="1" cap="all" baseline="0">
                <a:solidFill>
                  <a:srgbClr val="582C83"/>
                </a:solidFill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50" name="Text Placeholder 12">
            <a:extLst>
              <a:ext uri="{FF2B5EF4-FFF2-40B4-BE49-F238E27FC236}">
                <a16:creationId xmlns:a16="http://schemas.microsoft.com/office/drawing/2014/main" id="{84A0F6F3-5306-4EE7-A346-549B26A3E8CA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9188774" y="3530858"/>
            <a:ext cx="402336" cy="585216"/>
          </a:xfrm>
          <a:prstGeom prst="rect">
            <a:avLst/>
          </a:prstGeom>
        </p:spPr>
        <p:txBody>
          <a:bodyPr lIns="0" rIns="0" anchor="ctr"/>
          <a:lstStyle>
            <a:lvl1pPr marL="0" indent="0" algn="ctr">
              <a:spcBef>
                <a:spcPts val="0"/>
              </a:spcBef>
              <a:buNone/>
              <a:defRPr sz="2000" b="1" cap="all" baseline="0">
                <a:solidFill>
                  <a:srgbClr val="582C83"/>
                </a:solidFill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57" name="Text Placeholder 12">
            <a:extLst>
              <a:ext uri="{FF2B5EF4-FFF2-40B4-BE49-F238E27FC236}">
                <a16:creationId xmlns:a16="http://schemas.microsoft.com/office/drawing/2014/main" id="{440C6EED-11C6-45F9-8312-F5105C2D3599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9188774" y="4200076"/>
            <a:ext cx="402336" cy="585216"/>
          </a:xfrm>
          <a:prstGeom prst="rect">
            <a:avLst/>
          </a:prstGeom>
        </p:spPr>
        <p:txBody>
          <a:bodyPr lIns="0" rIns="0" anchor="ctr"/>
          <a:lstStyle>
            <a:lvl1pPr marL="0" indent="0" algn="ctr">
              <a:spcBef>
                <a:spcPts val="0"/>
              </a:spcBef>
              <a:buNone/>
              <a:defRPr sz="2000" b="1" cap="all" baseline="0">
                <a:solidFill>
                  <a:srgbClr val="582C83"/>
                </a:solidFill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58" name="Text Placeholder 12">
            <a:extLst>
              <a:ext uri="{FF2B5EF4-FFF2-40B4-BE49-F238E27FC236}">
                <a16:creationId xmlns:a16="http://schemas.microsoft.com/office/drawing/2014/main" id="{D6F7C889-A8A6-40F8-A54E-7B0372623164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9188774" y="4869294"/>
            <a:ext cx="402336" cy="585216"/>
          </a:xfrm>
          <a:prstGeom prst="rect">
            <a:avLst/>
          </a:prstGeom>
        </p:spPr>
        <p:txBody>
          <a:bodyPr lIns="0" rIns="0" anchor="ctr"/>
          <a:lstStyle>
            <a:lvl1pPr marL="0" indent="0" algn="ctr">
              <a:spcBef>
                <a:spcPts val="0"/>
              </a:spcBef>
              <a:buNone/>
              <a:defRPr sz="2000" b="1" cap="all" baseline="0">
                <a:solidFill>
                  <a:srgbClr val="582C83"/>
                </a:solidFill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59" name="Text Placeholder 12">
            <a:extLst>
              <a:ext uri="{FF2B5EF4-FFF2-40B4-BE49-F238E27FC236}">
                <a16:creationId xmlns:a16="http://schemas.microsoft.com/office/drawing/2014/main" id="{E12CE503-456C-4F1F-99F3-AE2BEA72F3DB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9188774" y="5538512"/>
            <a:ext cx="402336" cy="585216"/>
          </a:xfrm>
          <a:prstGeom prst="rect">
            <a:avLst/>
          </a:prstGeom>
        </p:spPr>
        <p:txBody>
          <a:bodyPr lIns="0" rIns="0" anchor="ctr"/>
          <a:lstStyle>
            <a:lvl1pPr marL="0" indent="0" algn="ctr">
              <a:spcBef>
                <a:spcPts val="0"/>
              </a:spcBef>
              <a:buNone/>
              <a:defRPr sz="2000" b="1" cap="all" baseline="0">
                <a:solidFill>
                  <a:srgbClr val="582C83"/>
                </a:solidFill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10051780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Sidebar and Subhead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9524B23-1733-4345-AA1B-3652DD88E5F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4164" y="1825263"/>
            <a:ext cx="4371211" cy="3999323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F504392B-A769-4BE9-A0A4-4C779745C1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316806" y="2624138"/>
            <a:ext cx="1627188" cy="27574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519488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1038977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558464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2077952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E636709B-9C9E-46B5-BB02-31637D21F6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223965" y="2624138"/>
            <a:ext cx="1627188" cy="27574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519488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1038977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558464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2077952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C4F117D-8A7D-074C-9E52-A85C5BC68C00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933451" y="1825263"/>
            <a:ext cx="5577881" cy="43688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50280" indent="-15028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1pPr>
            <a:lvl2pPr marL="385224" indent="-234945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4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2pPr>
            <a:lvl3pPr marL="535504" indent="-15028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›"/>
              <a:defRPr sz="11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3pPr>
            <a:lvl4pPr marL="683667" indent="-148163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1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4pPr>
            <a:lvl5pPr marL="2077952" indent="0">
              <a:buNone/>
              <a:defRPr sz="1600" b="0" i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2267"/>
            </a:lvl6pPr>
            <a:lvl7pPr>
              <a:defRPr sz="2267"/>
            </a:lvl7pPr>
            <a:lvl8pPr>
              <a:defRPr sz="2267"/>
            </a:lvl8pPr>
            <a:lvl9pPr>
              <a:defRPr sz="22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933450" y="467709"/>
            <a:ext cx="10058399" cy="512064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>
              <a:defRPr kumimoji="0" lang="en-US" sz="2400" i="0" u="none" strike="noStrike" cap="none" spc="0" normalizeH="0" baseline="0" dirty="0">
                <a:ln>
                  <a:noFill/>
                </a:ln>
                <a:solidFill>
                  <a:srgbClr val="582C83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defTabSz="1038951" fontAlgn="auto">
              <a:lnSpc>
                <a:spcPct val="100000"/>
              </a:lnSpc>
              <a:spcAft>
                <a:spcPts val="800"/>
              </a:spcAft>
              <a:buClrTx/>
              <a:buSzTx/>
              <a:buFontTx/>
              <a:tabLst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6416A7-7582-4454-B3D0-016ED2F81791}"/>
              </a:ext>
            </a:extLst>
          </p:cNvPr>
          <p:cNvSpPr txBox="1"/>
          <p:nvPr/>
        </p:nvSpPr>
        <p:spPr>
          <a:xfrm>
            <a:off x="10789920" y="6477001"/>
            <a:ext cx="463296" cy="287276"/>
          </a:xfrm>
          <a:prstGeom prst="rect">
            <a:avLst/>
          </a:prstGeom>
          <a:noFill/>
        </p:spPr>
        <p:txBody>
          <a:bodyPr wrap="square" lIns="0" tIns="60937" rIns="0" bIns="60937" rtlCol="0">
            <a:spAutoFit/>
          </a:bodyPr>
          <a:lstStyle/>
          <a:p>
            <a:pPr algn="r"/>
            <a:fld id="{A0918C97-1E36-4999-BE26-BF01A4E83B3C}" type="slidenum">
              <a:rPr lang="en-US" sz="1067" smtClean="0">
                <a:solidFill>
                  <a:srgbClr val="626262"/>
                </a:solidFill>
                <a:cs typeface="Roboto Light"/>
              </a:rPr>
              <a:pPr algn="r"/>
              <a:t>‹#›</a:t>
            </a:fld>
            <a:endParaRPr lang="en-US" sz="1067" dirty="0">
              <a:solidFill>
                <a:srgbClr val="626262"/>
              </a:solidFill>
              <a:cs typeface="Roboto Ligh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B217AEA-DC19-4DD6-9DA8-6AB8E9D740BC}"/>
              </a:ext>
            </a:extLst>
          </p:cNvPr>
          <p:cNvCxnSpPr>
            <a:cxnSpLocks/>
          </p:cNvCxnSpPr>
          <p:nvPr/>
        </p:nvCxnSpPr>
        <p:spPr>
          <a:xfrm>
            <a:off x="7314779" y="2438299"/>
            <a:ext cx="3572540" cy="0"/>
          </a:xfrm>
          <a:prstGeom prst="line">
            <a:avLst/>
          </a:prstGeom>
          <a:ln w="9525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429DD9-82ED-4AD4-B8E7-2B6A76859C8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315200" y="2100263"/>
            <a:ext cx="3571875" cy="3381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lang="en-US" sz="1400" b="1" i="0" dirty="0">
                <a:solidFill>
                  <a:schemeClr val="bg1"/>
                </a:solidFill>
                <a:latin typeface="+mj-lt"/>
                <a:ea typeface="Graphik" panose="020B0503030202060203" pitchFamily="34" charset="0"/>
                <a:cs typeface="Graphik" panose="020B0503030202060203" pitchFamily="34" charset="0"/>
              </a:defRPr>
            </a:lvl1pPr>
          </a:lstStyle>
          <a:p>
            <a:pPr marL="389616" lvl="0" indent="-389616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/>
              <a:t>Sidebar Treatment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FD31DC62-6229-4C68-9261-19E4551AC2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33450" y="1295514"/>
            <a:ext cx="10321925" cy="19608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600" b="1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1pPr>
            <a:lvl2pPr marL="519488" indent="0">
              <a:buNone/>
              <a:defRPr sz="1333"/>
            </a:lvl2pPr>
            <a:lvl3pPr marL="1038977" indent="0">
              <a:buNone/>
              <a:defRPr sz="1200"/>
            </a:lvl3pPr>
            <a:lvl4pPr marL="1558465" indent="0">
              <a:buNone/>
              <a:defRPr sz="1067"/>
            </a:lvl4pPr>
            <a:lvl5pPr marL="2077952" indent="0">
              <a:buNone/>
              <a:defRPr sz="1067"/>
            </a:lvl5pPr>
            <a:lvl6pPr marL="2597440" indent="0">
              <a:buNone/>
              <a:defRPr sz="1067"/>
            </a:lvl6pPr>
            <a:lvl7pPr marL="3116929" indent="0">
              <a:buNone/>
              <a:defRPr sz="1067"/>
            </a:lvl7pPr>
            <a:lvl8pPr marL="3636417" indent="0">
              <a:buNone/>
              <a:defRPr sz="1067"/>
            </a:lvl8pPr>
            <a:lvl9pPr marL="4155905" indent="0">
              <a:buNone/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05431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460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C4F117D-8A7D-074C-9E52-A85C5BC68C00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933452" y="1825263"/>
            <a:ext cx="5458881" cy="43688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50280" indent="-15028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1pPr>
            <a:lvl2pPr marL="385224" indent="-234945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4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2pPr>
            <a:lvl3pPr marL="535504" indent="-15028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›"/>
              <a:defRPr sz="11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3pPr>
            <a:lvl4pPr marL="683667" indent="-148163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1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4pPr>
            <a:lvl5pPr marL="2077952" indent="0">
              <a:buNone/>
              <a:defRPr sz="1600" b="0" i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2267"/>
            </a:lvl6pPr>
            <a:lvl7pPr>
              <a:defRPr sz="2267"/>
            </a:lvl7pPr>
            <a:lvl8pPr>
              <a:defRPr sz="2267"/>
            </a:lvl8pPr>
            <a:lvl9pPr>
              <a:defRPr sz="22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933450" y="467709"/>
            <a:ext cx="10058399" cy="512064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>
              <a:defRPr kumimoji="0" lang="en-US" sz="2400" i="0" u="none" strike="noStrike" cap="all" spc="0" normalizeH="0" baseline="0" dirty="0">
                <a:ln>
                  <a:noFill/>
                </a:ln>
                <a:solidFill>
                  <a:srgbClr val="582C83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defTabSz="1038951" fontAlgn="auto">
              <a:lnSpc>
                <a:spcPct val="100000"/>
              </a:lnSpc>
              <a:spcAft>
                <a:spcPts val="800"/>
              </a:spcAft>
              <a:buClrTx/>
              <a:buSzTx/>
              <a:buFontTx/>
              <a:tabLst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6416A7-7582-4454-B3D0-016ED2F81791}"/>
              </a:ext>
            </a:extLst>
          </p:cNvPr>
          <p:cNvSpPr txBox="1"/>
          <p:nvPr/>
        </p:nvSpPr>
        <p:spPr>
          <a:xfrm>
            <a:off x="10789920" y="6477001"/>
            <a:ext cx="463296" cy="287276"/>
          </a:xfrm>
          <a:prstGeom prst="rect">
            <a:avLst/>
          </a:prstGeom>
          <a:noFill/>
        </p:spPr>
        <p:txBody>
          <a:bodyPr wrap="square" lIns="0" tIns="60937" rIns="0" bIns="60937" rtlCol="0">
            <a:spAutoFit/>
          </a:bodyPr>
          <a:lstStyle/>
          <a:p>
            <a:pPr algn="r"/>
            <a:fld id="{A0918C97-1E36-4999-BE26-BF01A4E83B3C}" type="slidenum">
              <a:rPr lang="en-US" sz="1067" smtClean="0">
                <a:solidFill>
                  <a:srgbClr val="626262"/>
                </a:solidFill>
                <a:cs typeface="Roboto Light"/>
              </a:rPr>
              <a:pPr algn="r"/>
              <a:t>‹#›</a:t>
            </a:fld>
            <a:endParaRPr lang="en-US" sz="1067" dirty="0">
              <a:solidFill>
                <a:srgbClr val="626262"/>
              </a:solidFill>
              <a:cs typeface="Roboto Light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03782B8-7F75-4B3D-831E-04EF97E110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83400" y="1825625"/>
            <a:ext cx="4370388" cy="39989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Content Placeholder 34">
            <a:extLst>
              <a:ext uri="{FF2B5EF4-FFF2-40B4-BE49-F238E27FC236}">
                <a16:creationId xmlns:a16="http://schemas.microsoft.com/office/drawing/2014/main" id="{C3355E4A-4707-4E96-89A4-43EC23FD9A96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883400" y="5921638"/>
            <a:ext cx="4369816" cy="23855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0">
                <a:latin typeface="+mj-lt"/>
              </a:defRPr>
            </a:lvl1pPr>
            <a:lvl2pPr marL="519488" indent="0">
              <a:buNone/>
              <a:defRPr sz="1200" b="1"/>
            </a:lvl2pPr>
            <a:lvl3pPr marL="1038977" indent="0">
              <a:buNone/>
              <a:defRPr sz="1200" b="1"/>
            </a:lvl3pPr>
            <a:lvl4pPr marL="1558464" indent="0">
              <a:buNone/>
              <a:defRPr sz="1200" b="1"/>
            </a:lvl4pPr>
            <a:lvl5pPr marL="2077952" indent="0">
              <a:buNone/>
              <a:defRPr sz="1200" b="1"/>
            </a:lvl5pPr>
          </a:lstStyle>
          <a:p>
            <a:pPr lvl="0"/>
            <a:r>
              <a:rPr lang="en-US" dirty="0"/>
              <a:t>Optional, descriptive caption can go here.</a:t>
            </a:r>
          </a:p>
        </p:txBody>
      </p:sp>
    </p:spTree>
    <p:extLst>
      <p:ext uri="{BB962C8B-B14F-4D97-AF65-F5344CB8AC3E}">
        <p14:creationId xmlns:p14="http://schemas.microsoft.com/office/powerpoint/2010/main" val="35720044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460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C4F117D-8A7D-074C-9E52-A85C5BC68C00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933451" y="1490614"/>
            <a:ext cx="10321924" cy="43688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50280" indent="-15028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1pPr>
            <a:lvl2pPr marL="385224" indent="-234945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4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2pPr>
            <a:lvl3pPr marL="535504" indent="-15028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›"/>
              <a:defRPr sz="11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3pPr>
            <a:lvl4pPr marL="683667" indent="-148163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1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4pPr>
            <a:lvl5pPr marL="2077952" indent="0">
              <a:buNone/>
              <a:defRPr sz="1600" b="0" i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2267"/>
            </a:lvl6pPr>
            <a:lvl7pPr>
              <a:defRPr sz="2267"/>
            </a:lvl7pPr>
            <a:lvl8pPr>
              <a:defRPr sz="2267"/>
            </a:lvl8pPr>
            <a:lvl9pPr>
              <a:defRPr sz="22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933450" y="466344"/>
            <a:ext cx="10058399" cy="512064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>
              <a:defRPr kumimoji="0" lang="en-US" sz="2400" i="0" u="none" strike="noStrike" cap="all" spc="0" normalizeH="0" baseline="0" dirty="0">
                <a:ln>
                  <a:noFill/>
                </a:ln>
                <a:solidFill>
                  <a:srgbClr val="582C83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defTabSz="1038951" fontAlgn="auto">
              <a:lnSpc>
                <a:spcPct val="100000"/>
              </a:lnSpc>
              <a:spcAft>
                <a:spcPts val="800"/>
              </a:spcAft>
              <a:buClrTx/>
              <a:buSzTx/>
              <a:buFontTx/>
              <a:tabLst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6416A7-7582-4454-B3D0-016ED2F81791}"/>
              </a:ext>
            </a:extLst>
          </p:cNvPr>
          <p:cNvSpPr txBox="1"/>
          <p:nvPr/>
        </p:nvSpPr>
        <p:spPr>
          <a:xfrm>
            <a:off x="10789920" y="6477001"/>
            <a:ext cx="463296" cy="287276"/>
          </a:xfrm>
          <a:prstGeom prst="rect">
            <a:avLst/>
          </a:prstGeom>
          <a:noFill/>
        </p:spPr>
        <p:txBody>
          <a:bodyPr wrap="square" lIns="0" tIns="60937" rIns="0" bIns="60937" rtlCol="0">
            <a:spAutoFit/>
          </a:bodyPr>
          <a:lstStyle/>
          <a:p>
            <a:pPr algn="r"/>
            <a:fld id="{A0918C97-1E36-4999-BE26-BF01A4E83B3C}" type="slidenum">
              <a:rPr lang="en-US" sz="1067" smtClean="0">
                <a:solidFill>
                  <a:srgbClr val="626262"/>
                </a:solidFill>
                <a:cs typeface="Roboto Light"/>
              </a:rPr>
              <a:pPr algn="r"/>
              <a:t>‹#›</a:t>
            </a:fld>
            <a:endParaRPr lang="en-US" sz="1067" dirty="0">
              <a:solidFill>
                <a:srgbClr val="626262"/>
              </a:solidFill>
              <a:cs typeface="Roboto Light"/>
            </a:endParaRPr>
          </a:p>
        </p:txBody>
      </p:sp>
    </p:spTree>
    <p:extLst>
      <p:ext uri="{BB962C8B-B14F-4D97-AF65-F5344CB8AC3E}">
        <p14:creationId xmlns:p14="http://schemas.microsoft.com/office/powerpoint/2010/main" val="3654706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ub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C4F117D-8A7D-074C-9E52-A85C5BC68C00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933451" y="2106591"/>
            <a:ext cx="10321924" cy="408747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50280" indent="-150280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1pPr>
            <a:lvl2pPr marL="385224" indent="-234945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–"/>
              <a:defRPr sz="14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2pPr>
            <a:lvl3pPr marL="535504" indent="-15028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›"/>
              <a:defRPr sz="11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3pPr>
            <a:lvl4pPr marL="683667" indent="-148163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1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4pPr>
            <a:lvl5pPr marL="2077952" indent="0">
              <a:buNone/>
              <a:defRPr sz="1600" b="0" i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2267"/>
            </a:lvl6pPr>
            <a:lvl7pPr>
              <a:defRPr sz="2267"/>
            </a:lvl7pPr>
            <a:lvl8pPr>
              <a:defRPr sz="2267"/>
            </a:lvl8pPr>
            <a:lvl9pPr>
              <a:defRPr sz="2267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933450" y="466344"/>
            <a:ext cx="10058399" cy="512064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>
              <a:defRPr kumimoji="0" lang="en-US" sz="2400" i="0" u="none" strike="noStrike" cap="none" spc="0" normalizeH="0" baseline="0" dirty="0">
                <a:ln>
                  <a:noFill/>
                </a:ln>
                <a:solidFill>
                  <a:srgbClr val="582C83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defTabSz="1038951" fontAlgn="auto">
              <a:lnSpc>
                <a:spcPct val="100000"/>
              </a:lnSpc>
              <a:spcAft>
                <a:spcPts val="800"/>
              </a:spcAft>
              <a:buClrTx/>
              <a:buSzTx/>
              <a:buFontTx/>
              <a:tabLst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6416A7-7582-4454-B3D0-016ED2F81791}"/>
              </a:ext>
            </a:extLst>
          </p:cNvPr>
          <p:cNvSpPr txBox="1"/>
          <p:nvPr/>
        </p:nvSpPr>
        <p:spPr>
          <a:xfrm>
            <a:off x="10789920" y="6477001"/>
            <a:ext cx="463296" cy="287276"/>
          </a:xfrm>
          <a:prstGeom prst="rect">
            <a:avLst/>
          </a:prstGeom>
          <a:noFill/>
        </p:spPr>
        <p:txBody>
          <a:bodyPr wrap="square" lIns="0" tIns="60937" rIns="0" bIns="60937" rtlCol="0">
            <a:spAutoFit/>
          </a:bodyPr>
          <a:lstStyle/>
          <a:p>
            <a:pPr algn="r"/>
            <a:fld id="{A0918C97-1E36-4999-BE26-BF01A4E83B3C}" type="slidenum">
              <a:rPr lang="en-US" sz="1067" smtClean="0">
                <a:solidFill>
                  <a:srgbClr val="626262"/>
                </a:solidFill>
                <a:cs typeface="Roboto Light"/>
              </a:rPr>
              <a:pPr algn="r"/>
              <a:t>‹#›</a:t>
            </a:fld>
            <a:endParaRPr lang="en-US" sz="1067" dirty="0">
              <a:solidFill>
                <a:srgbClr val="626262"/>
              </a:solidFill>
              <a:cs typeface="Roboto Light"/>
            </a:endParaRP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0BB0BE48-A718-49B3-8EB9-4B470BBEDB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33450" y="1295514"/>
            <a:ext cx="10321925" cy="19608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600" b="1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1pPr>
            <a:lvl2pPr marL="519488" indent="0">
              <a:buNone/>
              <a:defRPr sz="1333"/>
            </a:lvl2pPr>
            <a:lvl3pPr marL="1038977" indent="0">
              <a:buNone/>
              <a:defRPr sz="1200"/>
            </a:lvl3pPr>
            <a:lvl4pPr marL="1558465" indent="0">
              <a:buNone/>
              <a:defRPr sz="1067"/>
            </a:lvl4pPr>
            <a:lvl5pPr marL="2077952" indent="0">
              <a:buNone/>
              <a:defRPr sz="1067"/>
            </a:lvl5pPr>
            <a:lvl6pPr marL="2597440" indent="0">
              <a:buNone/>
              <a:defRPr sz="1067"/>
            </a:lvl6pPr>
            <a:lvl7pPr marL="3116929" indent="0">
              <a:buNone/>
              <a:defRPr sz="1067"/>
            </a:lvl7pPr>
            <a:lvl8pPr marL="3636417" indent="0">
              <a:buNone/>
              <a:defRPr sz="1067"/>
            </a:lvl8pPr>
            <a:lvl9pPr marL="4155905" indent="0">
              <a:buNone/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93956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Grid, 4 Item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933450" y="466344"/>
            <a:ext cx="10058399" cy="512064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>
              <a:defRPr kumimoji="0" lang="en-US" sz="2400" i="0" u="none" strike="noStrike" cap="all" spc="0" normalizeH="0" baseline="0" dirty="0">
                <a:ln>
                  <a:noFill/>
                </a:ln>
                <a:solidFill>
                  <a:srgbClr val="582C83"/>
                </a:solidFill>
                <a:effectLst/>
                <a:uLnTx/>
                <a:uFillTx/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defTabSz="1038951" fontAlgn="auto">
              <a:lnSpc>
                <a:spcPct val="100000"/>
              </a:lnSpc>
              <a:spcAft>
                <a:spcPts val="800"/>
              </a:spcAft>
              <a:buClrTx/>
              <a:buSzTx/>
              <a:buFontTx/>
              <a:tabLst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6416A7-7582-4454-B3D0-016ED2F81791}"/>
              </a:ext>
            </a:extLst>
          </p:cNvPr>
          <p:cNvSpPr txBox="1"/>
          <p:nvPr/>
        </p:nvSpPr>
        <p:spPr>
          <a:xfrm>
            <a:off x="10789920" y="6477001"/>
            <a:ext cx="463296" cy="287276"/>
          </a:xfrm>
          <a:prstGeom prst="rect">
            <a:avLst/>
          </a:prstGeom>
          <a:noFill/>
        </p:spPr>
        <p:txBody>
          <a:bodyPr wrap="square" lIns="0" tIns="60937" rIns="0" bIns="60937" rtlCol="0">
            <a:spAutoFit/>
          </a:bodyPr>
          <a:lstStyle/>
          <a:p>
            <a:pPr algn="r"/>
            <a:fld id="{A0918C97-1E36-4999-BE26-BF01A4E83B3C}" type="slidenum">
              <a:rPr lang="en-US" sz="1067" smtClean="0">
                <a:solidFill>
                  <a:srgbClr val="626262"/>
                </a:solidFill>
                <a:cs typeface="Roboto Light"/>
              </a:rPr>
              <a:pPr algn="r"/>
              <a:t>‹#›</a:t>
            </a:fld>
            <a:endParaRPr lang="en-US" sz="1067" dirty="0">
              <a:solidFill>
                <a:srgbClr val="626262"/>
              </a:solidFill>
              <a:cs typeface="Roboto Light"/>
            </a:endParaRP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0BB0BE48-A718-49B3-8EB9-4B470BBEDB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33450" y="1296396"/>
            <a:ext cx="10321925" cy="19608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600" b="1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1pPr>
            <a:lvl2pPr marL="519488" indent="0">
              <a:buNone/>
              <a:defRPr sz="1333"/>
            </a:lvl2pPr>
            <a:lvl3pPr marL="1038977" indent="0">
              <a:buNone/>
              <a:defRPr sz="1200"/>
            </a:lvl3pPr>
            <a:lvl4pPr marL="1558465" indent="0">
              <a:buNone/>
              <a:defRPr sz="1067"/>
            </a:lvl4pPr>
            <a:lvl5pPr marL="2077952" indent="0">
              <a:buNone/>
              <a:defRPr sz="1067"/>
            </a:lvl5pPr>
            <a:lvl6pPr marL="2597440" indent="0">
              <a:buNone/>
              <a:defRPr sz="1067"/>
            </a:lvl6pPr>
            <a:lvl7pPr marL="3116929" indent="0">
              <a:buNone/>
              <a:defRPr sz="1067"/>
            </a:lvl7pPr>
            <a:lvl8pPr marL="3636417" indent="0">
              <a:buNone/>
              <a:defRPr sz="1067"/>
            </a:lvl8pPr>
            <a:lvl9pPr marL="4155905" indent="0">
              <a:buNone/>
              <a:defRPr sz="1067"/>
            </a:lvl9pPr>
          </a:lstStyle>
          <a:p>
            <a:pPr marL="0" marR="0" lvl="0" indent="0" algn="l" defTabSz="103897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876C10-6FA6-4F65-98E8-07935285ABC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33450" y="1834476"/>
            <a:ext cx="4747680" cy="124810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400"/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35" name="Content Placeholder 34">
            <a:extLst>
              <a:ext uri="{FF2B5EF4-FFF2-40B4-BE49-F238E27FC236}">
                <a16:creationId xmlns:a16="http://schemas.microsoft.com/office/drawing/2014/main" id="{4608D486-3E69-440F-863C-3DD1F92E362F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933450" y="3293722"/>
            <a:ext cx="4394847" cy="19526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cap="all" baseline="0"/>
            </a:lvl1pPr>
            <a:lvl2pPr marL="519488" indent="0">
              <a:buNone/>
              <a:defRPr sz="1200" b="1"/>
            </a:lvl2pPr>
            <a:lvl3pPr marL="1038977" indent="0">
              <a:buNone/>
              <a:defRPr sz="1200" b="1"/>
            </a:lvl3pPr>
            <a:lvl4pPr marL="1558464" indent="0">
              <a:buNone/>
              <a:defRPr sz="1200" b="1"/>
            </a:lvl4pPr>
            <a:lvl5pPr marL="2077952" indent="0">
              <a:buNone/>
              <a:defRPr sz="1200" b="1"/>
            </a:lvl5pPr>
          </a:lstStyle>
          <a:p>
            <a:pPr lvl="0"/>
            <a:r>
              <a:rPr lang="en-US" dirty="0"/>
              <a:t>Brief Picture header goes here</a:t>
            </a:r>
          </a:p>
        </p:txBody>
      </p:sp>
      <p:sp>
        <p:nvSpPr>
          <p:cNvPr id="36" name="Content Placeholder 34">
            <a:extLst>
              <a:ext uri="{FF2B5EF4-FFF2-40B4-BE49-F238E27FC236}">
                <a16:creationId xmlns:a16="http://schemas.microsoft.com/office/drawing/2014/main" id="{01CD7949-ADC6-474B-9B90-B8C5C94DF76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33450" y="3534443"/>
            <a:ext cx="4394847" cy="19526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0">
                <a:latin typeface="+mn-lt"/>
              </a:defRPr>
            </a:lvl1pPr>
            <a:lvl2pPr marL="519488" indent="0">
              <a:buNone/>
              <a:defRPr sz="1200" b="1"/>
            </a:lvl2pPr>
            <a:lvl3pPr marL="1038977" indent="0">
              <a:buNone/>
              <a:defRPr sz="1200" b="1"/>
            </a:lvl3pPr>
            <a:lvl4pPr marL="1558464" indent="0">
              <a:buNone/>
              <a:defRPr sz="1200" b="1"/>
            </a:lvl4pPr>
            <a:lvl5pPr marL="2077952" indent="0">
              <a:buNone/>
              <a:defRPr sz="1200" b="1"/>
            </a:lvl5pPr>
          </a:lstStyle>
          <a:p>
            <a:pPr lvl="0"/>
            <a:r>
              <a:rPr lang="en-US" dirty="0"/>
              <a:t>Descriptive text goes here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Ut </a:t>
            </a:r>
            <a:r>
              <a:rPr lang="en-US" dirty="0" err="1"/>
              <a:t>commodo</a:t>
            </a:r>
            <a:r>
              <a:rPr lang="en-US" dirty="0"/>
              <a:t>, </a:t>
            </a:r>
            <a:r>
              <a:rPr lang="en-US" dirty="0" err="1"/>
              <a:t>est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.</a:t>
            </a:r>
          </a:p>
        </p:txBody>
      </p:sp>
      <p:sp>
        <p:nvSpPr>
          <p:cNvPr id="37" name="Picture Placeholder 2">
            <a:extLst>
              <a:ext uri="{FF2B5EF4-FFF2-40B4-BE49-F238E27FC236}">
                <a16:creationId xmlns:a16="http://schemas.microsoft.com/office/drawing/2014/main" id="{5E24A33D-1B8B-41B2-BB3A-9920FEAB38D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33450" y="4214245"/>
            <a:ext cx="4747680" cy="124810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400"/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38" name="Content Placeholder 34">
            <a:extLst>
              <a:ext uri="{FF2B5EF4-FFF2-40B4-BE49-F238E27FC236}">
                <a16:creationId xmlns:a16="http://schemas.microsoft.com/office/drawing/2014/main" id="{20A6B0C2-BF77-4D11-ABEF-90E68FE00AB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933450" y="5673491"/>
            <a:ext cx="4394847" cy="19526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cap="all" baseline="0"/>
            </a:lvl1pPr>
            <a:lvl2pPr marL="519488" indent="0">
              <a:buNone/>
              <a:defRPr sz="1200" b="1"/>
            </a:lvl2pPr>
            <a:lvl3pPr marL="1038977" indent="0">
              <a:buNone/>
              <a:defRPr sz="1200" b="1"/>
            </a:lvl3pPr>
            <a:lvl4pPr marL="1558464" indent="0">
              <a:buNone/>
              <a:defRPr sz="1200" b="1"/>
            </a:lvl4pPr>
            <a:lvl5pPr marL="2077952" indent="0">
              <a:buNone/>
              <a:defRPr sz="1200" b="1"/>
            </a:lvl5pPr>
          </a:lstStyle>
          <a:p>
            <a:pPr lvl="0"/>
            <a:r>
              <a:rPr lang="en-US" dirty="0"/>
              <a:t>Brief Picture header goes here</a:t>
            </a:r>
          </a:p>
        </p:txBody>
      </p:sp>
      <p:sp>
        <p:nvSpPr>
          <p:cNvPr id="39" name="Content Placeholder 34">
            <a:extLst>
              <a:ext uri="{FF2B5EF4-FFF2-40B4-BE49-F238E27FC236}">
                <a16:creationId xmlns:a16="http://schemas.microsoft.com/office/drawing/2014/main" id="{B7568C75-5FF1-4CD8-95DD-6501367275EF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33450" y="5914212"/>
            <a:ext cx="4394847" cy="19526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0">
                <a:latin typeface="+mj-lt"/>
              </a:defRPr>
            </a:lvl1pPr>
            <a:lvl2pPr marL="519488" indent="0">
              <a:buNone/>
              <a:defRPr sz="1200" b="1"/>
            </a:lvl2pPr>
            <a:lvl3pPr marL="1038977" indent="0">
              <a:buNone/>
              <a:defRPr sz="1200" b="1"/>
            </a:lvl3pPr>
            <a:lvl4pPr marL="1558464" indent="0">
              <a:buNone/>
              <a:defRPr sz="1200" b="1"/>
            </a:lvl4pPr>
            <a:lvl5pPr marL="2077952" indent="0">
              <a:buNone/>
              <a:defRPr sz="1200" b="1"/>
            </a:lvl5pPr>
          </a:lstStyle>
          <a:p>
            <a:pPr lvl="0"/>
            <a:r>
              <a:rPr lang="en-US" dirty="0"/>
              <a:t>Descriptive text goes here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Ut </a:t>
            </a:r>
            <a:r>
              <a:rPr lang="en-US" dirty="0" err="1"/>
              <a:t>commodo</a:t>
            </a:r>
            <a:r>
              <a:rPr lang="en-US" dirty="0"/>
              <a:t>, </a:t>
            </a:r>
            <a:r>
              <a:rPr lang="en-US" dirty="0" err="1"/>
              <a:t>est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.</a:t>
            </a:r>
          </a:p>
        </p:txBody>
      </p:sp>
      <p:sp>
        <p:nvSpPr>
          <p:cNvPr id="40" name="Picture Placeholder 2">
            <a:extLst>
              <a:ext uri="{FF2B5EF4-FFF2-40B4-BE49-F238E27FC236}">
                <a16:creationId xmlns:a16="http://schemas.microsoft.com/office/drawing/2014/main" id="{7FC0649D-6C25-4D9B-8AEB-17E04EBD6E1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505536" y="1834476"/>
            <a:ext cx="4747680" cy="124810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400"/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41" name="Content Placeholder 34">
            <a:extLst>
              <a:ext uri="{FF2B5EF4-FFF2-40B4-BE49-F238E27FC236}">
                <a16:creationId xmlns:a16="http://schemas.microsoft.com/office/drawing/2014/main" id="{8477B0E6-0185-48F2-8C04-71D1F79B1F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505536" y="3293722"/>
            <a:ext cx="4394847" cy="19526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cap="all" baseline="0"/>
            </a:lvl1pPr>
            <a:lvl2pPr marL="519488" indent="0">
              <a:buNone/>
              <a:defRPr sz="1200" b="1"/>
            </a:lvl2pPr>
            <a:lvl3pPr marL="1038977" indent="0">
              <a:buNone/>
              <a:defRPr sz="1200" b="1"/>
            </a:lvl3pPr>
            <a:lvl4pPr marL="1558464" indent="0">
              <a:buNone/>
              <a:defRPr sz="1200" b="1"/>
            </a:lvl4pPr>
            <a:lvl5pPr marL="2077952" indent="0">
              <a:buNone/>
              <a:defRPr sz="1200" b="1"/>
            </a:lvl5pPr>
          </a:lstStyle>
          <a:p>
            <a:pPr lvl="0"/>
            <a:r>
              <a:rPr lang="en-US" dirty="0"/>
              <a:t>Brief Picture header goes here</a:t>
            </a:r>
          </a:p>
        </p:txBody>
      </p:sp>
      <p:sp>
        <p:nvSpPr>
          <p:cNvPr id="42" name="Content Placeholder 34">
            <a:extLst>
              <a:ext uri="{FF2B5EF4-FFF2-40B4-BE49-F238E27FC236}">
                <a16:creationId xmlns:a16="http://schemas.microsoft.com/office/drawing/2014/main" id="{DCD88D31-CD9A-4D19-8956-50DAFEC15EF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505536" y="3534443"/>
            <a:ext cx="4394847" cy="19526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0">
                <a:latin typeface="+mj-lt"/>
              </a:defRPr>
            </a:lvl1pPr>
            <a:lvl2pPr marL="519488" indent="0">
              <a:buNone/>
              <a:defRPr sz="1200" b="1"/>
            </a:lvl2pPr>
            <a:lvl3pPr marL="1038977" indent="0">
              <a:buNone/>
              <a:defRPr sz="1200" b="1"/>
            </a:lvl3pPr>
            <a:lvl4pPr marL="1558464" indent="0">
              <a:buNone/>
              <a:defRPr sz="1200" b="1"/>
            </a:lvl4pPr>
            <a:lvl5pPr marL="2077952" indent="0">
              <a:buNone/>
              <a:defRPr sz="1200" b="1"/>
            </a:lvl5pPr>
          </a:lstStyle>
          <a:p>
            <a:pPr marL="0" marR="0" lvl="0" indent="0" algn="l" defTabSz="103897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Descriptive text goes here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Ut </a:t>
            </a:r>
            <a:r>
              <a:rPr lang="en-US" dirty="0" err="1"/>
              <a:t>commodo</a:t>
            </a:r>
            <a:r>
              <a:rPr lang="en-US" dirty="0"/>
              <a:t>, </a:t>
            </a:r>
            <a:r>
              <a:rPr lang="en-US" dirty="0" err="1"/>
              <a:t>est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.</a:t>
            </a:r>
          </a:p>
        </p:txBody>
      </p:sp>
      <p:sp>
        <p:nvSpPr>
          <p:cNvPr id="43" name="Picture Placeholder 2">
            <a:extLst>
              <a:ext uri="{FF2B5EF4-FFF2-40B4-BE49-F238E27FC236}">
                <a16:creationId xmlns:a16="http://schemas.microsoft.com/office/drawing/2014/main" id="{C4179E63-EBBD-4C63-91E5-9B123998E8A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505536" y="4214245"/>
            <a:ext cx="4747680" cy="124810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400"/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44" name="Content Placeholder 34">
            <a:extLst>
              <a:ext uri="{FF2B5EF4-FFF2-40B4-BE49-F238E27FC236}">
                <a16:creationId xmlns:a16="http://schemas.microsoft.com/office/drawing/2014/main" id="{A9D34B84-D3F8-4ABB-801D-0401C4D50DF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505536" y="5673491"/>
            <a:ext cx="4394847" cy="19526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 b="1" cap="all" baseline="0"/>
            </a:lvl1pPr>
            <a:lvl2pPr marL="519488" indent="0">
              <a:buNone/>
              <a:defRPr sz="1200" b="1"/>
            </a:lvl2pPr>
            <a:lvl3pPr marL="1038977" indent="0">
              <a:buNone/>
              <a:defRPr sz="1200" b="1"/>
            </a:lvl3pPr>
            <a:lvl4pPr marL="1558464" indent="0">
              <a:buNone/>
              <a:defRPr sz="1200" b="1"/>
            </a:lvl4pPr>
            <a:lvl5pPr marL="2077952" indent="0">
              <a:buNone/>
              <a:defRPr sz="1200" b="1"/>
            </a:lvl5pPr>
          </a:lstStyle>
          <a:p>
            <a:pPr lvl="0"/>
            <a:r>
              <a:rPr lang="en-US" dirty="0"/>
              <a:t>Brief Picture header goes here</a:t>
            </a:r>
          </a:p>
        </p:txBody>
      </p:sp>
      <p:sp>
        <p:nvSpPr>
          <p:cNvPr id="45" name="Content Placeholder 34">
            <a:extLst>
              <a:ext uri="{FF2B5EF4-FFF2-40B4-BE49-F238E27FC236}">
                <a16:creationId xmlns:a16="http://schemas.microsoft.com/office/drawing/2014/main" id="{39C62314-0CA4-4437-ADEE-93F12493E20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505536" y="5914212"/>
            <a:ext cx="4394847" cy="19526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0">
                <a:latin typeface="+mj-lt"/>
              </a:defRPr>
            </a:lvl1pPr>
            <a:lvl2pPr marL="519488" indent="0">
              <a:buNone/>
              <a:defRPr sz="1200" b="1"/>
            </a:lvl2pPr>
            <a:lvl3pPr marL="1038977" indent="0">
              <a:buNone/>
              <a:defRPr sz="1200" b="1"/>
            </a:lvl3pPr>
            <a:lvl4pPr marL="1558464" indent="0">
              <a:buNone/>
              <a:defRPr sz="1200" b="1"/>
            </a:lvl4pPr>
            <a:lvl5pPr marL="2077952" indent="0">
              <a:buNone/>
              <a:defRPr sz="1200" b="1"/>
            </a:lvl5pPr>
          </a:lstStyle>
          <a:p>
            <a:pPr lvl="0"/>
            <a:r>
              <a:rPr lang="en-US" dirty="0"/>
              <a:t>Descriptive text goes here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Ut </a:t>
            </a:r>
            <a:r>
              <a:rPr lang="en-US" dirty="0" err="1"/>
              <a:t>commodo</a:t>
            </a:r>
            <a:r>
              <a:rPr lang="en-US" dirty="0"/>
              <a:t>, </a:t>
            </a:r>
            <a:r>
              <a:rPr lang="en-US" dirty="0" err="1"/>
              <a:t>est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.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885ED9D-7915-49FD-8E0C-E3A6537D388F}"/>
              </a:ext>
            </a:extLst>
          </p:cNvPr>
          <p:cNvCxnSpPr>
            <a:cxnSpLocks/>
          </p:cNvCxnSpPr>
          <p:nvPr/>
        </p:nvCxnSpPr>
        <p:spPr>
          <a:xfrm>
            <a:off x="931259" y="3215505"/>
            <a:ext cx="4752857" cy="0"/>
          </a:xfrm>
          <a:prstGeom prst="line">
            <a:avLst/>
          </a:prstGeom>
          <a:ln w="22225">
            <a:gradFill>
              <a:gsLst>
                <a:gs pos="0">
                  <a:srgbClr val="2A6596"/>
                </a:gs>
                <a:gs pos="40000">
                  <a:srgbClr val="3E4A8D"/>
                </a:gs>
                <a:gs pos="61000">
                  <a:srgbClr val="463E89"/>
                </a:gs>
                <a:gs pos="82000">
                  <a:srgbClr val="4C3586"/>
                </a:gs>
                <a:gs pos="100000">
                  <a:srgbClr val="453686"/>
                </a:gs>
              </a:gsLst>
              <a:lin ang="0" scaled="0"/>
            </a:gra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4F8FFC1-BF89-474F-9BA1-DC3802907D1C}"/>
              </a:ext>
            </a:extLst>
          </p:cNvPr>
          <p:cNvCxnSpPr>
            <a:cxnSpLocks/>
          </p:cNvCxnSpPr>
          <p:nvPr/>
        </p:nvCxnSpPr>
        <p:spPr>
          <a:xfrm>
            <a:off x="6490884" y="3215505"/>
            <a:ext cx="4752857" cy="0"/>
          </a:xfrm>
          <a:prstGeom prst="line">
            <a:avLst/>
          </a:prstGeom>
          <a:ln w="22225">
            <a:gradFill>
              <a:gsLst>
                <a:gs pos="0">
                  <a:srgbClr val="2A6596"/>
                </a:gs>
                <a:gs pos="40000">
                  <a:srgbClr val="3E4A8D"/>
                </a:gs>
                <a:gs pos="61000">
                  <a:srgbClr val="463E89"/>
                </a:gs>
                <a:gs pos="82000">
                  <a:srgbClr val="4C3586"/>
                </a:gs>
                <a:gs pos="100000">
                  <a:srgbClr val="453686"/>
                </a:gs>
              </a:gsLst>
              <a:lin ang="0" scaled="0"/>
            </a:gra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9979448-9EED-4C95-852D-8DED8BB11B9F}"/>
              </a:ext>
            </a:extLst>
          </p:cNvPr>
          <p:cNvCxnSpPr>
            <a:cxnSpLocks/>
          </p:cNvCxnSpPr>
          <p:nvPr/>
        </p:nvCxnSpPr>
        <p:spPr>
          <a:xfrm>
            <a:off x="931259" y="5585988"/>
            <a:ext cx="4752857" cy="0"/>
          </a:xfrm>
          <a:prstGeom prst="line">
            <a:avLst/>
          </a:prstGeom>
          <a:ln w="22225">
            <a:gradFill>
              <a:gsLst>
                <a:gs pos="0">
                  <a:srgbClr val="2A6596"/>
                </a:gs>
                <a:gs pos="40000">
                  <a:srgbClr val="3E4A8D"/>
                </a:gs>
                <a:gs pos="61000">
                  <a:srgbClr val="463E89"/>
                </a:gs>
                <a:gs pos="82000">
                  <a:srgbClr val="4C3586"/>
                </a:gs>
                <a:gs pos="100000">
                  <a:srgbClr val="453686"/>
                </a:gs>
              </a:gsLst>
              <a:lin ang="0" scaled="0"/>
            </a:gra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0FC2DC9-B4EE-49A4-AC78-C98F16192BBF}"/>
              </a:ext>
            </a:extLst>
          </p:cNvPr>
          <p:cNvCxnSpPr>
            <a:cxnSpLocks/>
          </p:cNvCxnSpPr>
          <p:nvPr/>
        </p:nvCxnSpPr>
        <p:spPr>
          <a:xfrm>
            <a:off x="6490884" y="5585988"/>
            <a:ext cx="4752857" cy="0"/>
          </a:xfrm>
          <a:prstGeom prst="line">
            <a:avLst/>
          </a:prstGeom>
          <a:ln w="22225">
            <a:gradFill>
              <a:gsLst>
                <a:gs pos="0">
                  <a:srgbClr val="2A6596"/>
                </a:gs>
                <a:gs pos="40000">
                  <a:srgbClr val="3E4A8D"/>
                </a:gs>
                <a:gs pos="61000">
                  <a:srgbClr val="463E89"/>
                </a:gs>
                <a:gs pos="82000">
                  <a:srgbClr val="4C3586"/>
                </a:gs>
                <a:gs pos="100000">
                  <a:srgbClr val="453686"/>
                </a:gs>
              </a:gsLst>
              <a:lin ang="0" scaled="0"/>
            </a:gra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71685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A1FC6DC0-AF6F-472F-9A7A-873F422C2041}"/>
              </a:ext>
            </a:extLst>
          </p:cNvPr>
          <p:cNvSpPr txBox="1"/>
          <p:nvPr/>
        </p:nvSpPr>
        <p:spPr>
          <a:xfrm>
            <a:off x="936090" y="6518813"/>
            <a:ext cx="9156177" cy="200020"/>
          </a:xfrm>
          <a:prstGeom prst="rect">
            <a:avLst/>
          </a:prstGeom>
          <a:noFill/>
        </p:spPr>
        <p:txBody>
          <a:bodyPr wrap="square" lIns="0" tIns="45703" rIns="0" bIns="45703" rtlCol="0">
            <a:spAutoFit/>
          </a:bodyPr>
          <a:lstStyle/>
          <a:p>
            <a:pPr algn="l"/>
            <a:r>
              <a:rPr lang="en-US" sz="700" kern="1200" dirty="0">
                <a:solidFill>
                  <a:schemeClr val="bg1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© 2024 Wolfspeed, Inc. All rights reserved. Wolfspeed® and the Wolfstreak logo are registered trademarks and the Wolfspeed logo is a trademark of Wolfspeed, Inc.</a:t>
            </a:r>
          </a:p>
        </p:txBody>
      </p:sp>
    </p:spTree>
    <p:extLst>
      <p:ext uri="{BB962C8B-B14F-4D97-AF65-F5344CB8AC3E}">
        <p14:creationId xmlns:p14="http://schemas.microsoft.com/office/powerpoint/2010/main" val="435416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1038977" rtl="0" eaLnBrk="1" latinLnBrk="0" hangingPunct="1">
        <a:spcBef>
          <a:spcPct val="0"/>
        </a:spcBef>
        <a:buNone/>
        <a:defRPr sz="2933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9616" indent="-389616" algn="l" defTabSz="1038977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1pPr>
      <a:lvl2pPr marL="844168" indent="-324680" algn="l" defTabSz="103897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98721" indent="-259744" algn="l" defTabSz="1038977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1818208" indent="-259744" algn="l" defTabSz="1038977" rtl="0" eaLnBrk="1" latinLnBrk="0" hangingPunct="1">
        <a:spcBef>
          <a:spcPct val="20000"/>
        </a:spcBef>
        <a:buFont typeface="Arial" pitchFamily="34" charset="0"/>
        <a:buChar char="–"/>
        <a:defRPr sz="2267" kern="1200">
          <a:solidFill>
            <a:schemeClr val="tx1"/>
          </a:solidFill>
          <a:latin typeface="+mn-lt"/>
          <a:ea typeface="+mn-ea"/>
          <a:cs typeface="+mn-cs"/>
        </a:defRPr>
      </a:lvl4pPr>
      <a:lvl5pPr marL="2337696" indent="-259744" algn="l" defTabSz="1038977" rtl="0" eaLnBrk="1" latinLnBrk="0" hangingPunct="1">
        <a:spcBef>
          <a:spcPct val="20000"/>
        </a:spcBef>
        <a:buFont typeface="Arial" pitchFamily="34" charset="0"/>
        <a:buChar char="»"/>
        <a:defRPr sz="2267" kern="1200">
          <a:solidFill>
            <a:schemeClr val="tx1"/>
          </a:solidFill>
          <a:latin typeface="+mn-lt"/>
          <a:ea typeface="+mn-ea"/>
          <a:cs typeface="+mn-cs"/>
        </a:defRPr>
      </a:lvl5pPr>
      <a:lvl6pPr marL="2857185" indent="-259744" algn="l" defTabSz="1038977" rtl="0" eaLnBrk="1" latinLnBrk="0" hangingPunct="1">
        <a:spcBef>
          <a:spcPct val="20000"/>
        </a:spcBef>
        <a:buFont typeface="Arial" pitchFamily="34" charset="0"/>
        <a:buChar char="•"/>
        <a:defRPr sz="2267" kern="1200">
          <a:solidFill>
            <a:schemeClr val="tx1"/>
          </a:solidFill>
          <a:latin typeface="+mn-lt"/>
          <a:ea typeface="+mn-ea"/>
          <a:cs typeface="+mn-cs"/>
        </a:defRPr>
      </a:lvl6pPr>
      <a:lvl7pPr marL="3376673" indent="-259744" algn="l" defTabSz="1038977" rtl="0" eaLnBrk="1" latinLnBrk="0" hangingPunct="1">
        <a:spcBef>
          <a:spcPct val="20000"/>
        </a:spcBef>
        <a:buFont typeface="Arial" pitchFamily="34" charset="0"/>
        <a:buChar char="•"/>
        <a:defRPr sz="2267" kern="1200">
          <a:solidFill>
            <a:schemeClr val="tx1"/>
          </a:solidFill>
          <a:latin typeface="+mn-lt"/>
          <a:ea typeface="+mn-ea"/>
          <a:cs typeface="+mn-cs"/>
        </a:defRPr>
      </a:lvl7pPr>
      <a:lvl8pPr marL="3896161" indent="-259744" algn="l" defTabSz="1038977" rtl="0" eaLnBrk="1" latinLnBrk="0" hangingPunct="1">
        <a:spcBef>
          <a:spcPct val="20000"/>
        </a:spcBef>
        <a:buFont typeface="Arial" pitchFamily="34" charset="0"/>
        <a:buChar char="•"/>
        <a:defRPr sz="2267" kern="1200">
          <a:solidFill>
            <a:schemeClr val="tx1"/>
          </a:solidFill>
          <a:latin typeface="+mn-lt"/>
          <a:ea typeface="+mn-ea"/>
          <a:cs typeface="+mn-cs"/>
        </a:defRPr>
      </a:lvl8pPr>
      <a:lvl9pPr marL="4415650" indent="-259744" algn="l" defTabSz="1038977" rtl="0" eaLnBrk="1" latinLnBrk="0" hangingPunct="1">
        <a:spcBef>
          <a:spcPct val="20000"/>
        </a:spcBef>
        <a:buFont typeface="Arial" pitchFamily="34" charset="0"/>
        <a:buChar char="•"/>
        <a:defRPr sz="22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9488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8977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8465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77952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97440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16929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36417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55905" algn="l" defTabSz="103897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090">
          <p15:clr>
            <a:srgbClr val="F26B43"/>
          </p15:clr>
        </p15:guide>
        <p15:guide id="2" pos="696">
          <p15:clr>
            <a:srgbClr val="F26B43"/>
          </p15:clr>
        </p15:guide>
        <p15:guide id="4" orient="horz" pos="350">
          <p15:clr>
            <a:srgbClr val="F26B43"/>
          </p15:clr>
        </p15:guide>
        <p15:guide id="5" orient="horz" pos="936">
          <p15:clr>
            <a:srgbClr val="F26B43"/>
          </p15:clr>
        </p15:guide>
        <p15:guide id="6" orient="horz" pos="4046">
          <p15:clr>
            <a:srgbClr val="F26B43"/>
          </p15:clr>
        </p15:guide>
        <p15:guide id="7" pos="588">
          <p15:clr>
            <a:srgbClr val="F26B43"/>
          </p15:clr>
        </p15:guide>
        <p15:guide id="8" orient="horz" pos="706">
          <p15:clr>
            <a:srgbClr val="F26B43"/>
          </p15:clr>
        </p15:guide>
        <p15:guide id="9" orient="horz" pos="132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8E6C7AB-8C0D-3F85-C5DC-64794A3DA005}"/>
              </a:ext>
            </a:extLst>
          </p:cNvPr>
          <p:cNvCxnSpPr>
            <a:cxnSpLocks/>
          </p:cNvCxnSpPr>
          <p:nvPr/>
        </p:nvCxnSpPr>
        <p:spPr>
          <a:xfrm flipH="1">
            <a:off x="9249865" y="2412386"/>
            <a:ext cx="215002" cy="2440325"/>
          </a:xfrm>
          <a:prstGeom prst="straightConnector1">
            <a:avLst/>
          </a:prstGeom>
          <a:ln w="38100">
            <a:solidFill>
              <a:schemeClr val="accent1"/>
            </a:solidFill>
            <a:miter lim="800000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BF26C35C-2A80-0741-A5DF-36DF4190D211}"/>
              </a:ext>
            </a:extLst>
          </p:cNvPr>
          <p:cNvCxnSpPr>
            <a:cxnSpLocks/>
          </p:cNvCxnSpPr>
          <p:nvPr/>
        </p:nvCxnSpPr>
        <p:spPr>
          <a:xfrm>
            <a:off x="2779069" y="4947445"/>
            <a:ext cx="4186106" cy="1587178"/>
          </a:xfrm>
          <a:prstGeom prst="straightConnector1">
            <a:avLst/>
          </a:prstGeom>
          <a:ln w="38100">
            <a:solidFill>
              <a:schemeClr val="accent1"/>
            </a:solidFill>
            <a:miter lim="800000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20">
            <a:extLst>
              <a:ext uri="{FF2B5EF4-FFF2-40B4-BE49-F238E27FC236}">
                <a16:creationId xmlns:a16="http://schemas.microsoft.com/office/drawing/2014/main" id="{0D4B9109-8B60-1186-EF35-8AEBDB609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Assembly</a:t>
            </a:r>
          </a:p>
        </p:txBody>
      </p:sp>
      <p:pic>
        <p:nvPicPr>
          <p:cNvPr id="5" name="Picture 4" descr="A black box with many small components&#10;&#10;Description automatically generated with medium confidence">
            <a:extLst>
              <a:ext uri="{FF2B5EF4-FFF2-40B4-BE49-F238E27FC236}">
                <a16:creationId xmlns:a16="http://schemas.microsoft.com/office/drawing/2014/main" id="{025B7D53-8FE5-91FD-A638-2FF9E790F6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12199" y="1692495"/>
            <a:ext cx="7382409" cy="474023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CC3325A-114E-BF19-052A-A16B8D8D5D45}"/>
              </a:ext>
            </a:extLst>
          </p:cNvPr>
          <p:cNvSpPr txBox="1"/>
          <p:nvPr/>
        </p:nvSpPr>
        <p:spPr>
          <a:xfrm>
            <a:off x="9672811" y="4469830"/>
            <a:ext cx="2308585" cy="369298"/>
          </a:xfrm>
          <a:prstGeom prst="rect">
            <a:avLst/>
          </a:prstGeom>
          <a:noFill/>
        </p:spPr>
        <p:txBody>
          <a:bodyPr wrap="none" lIns="91410" tIns="45703" rIns="91410" bIns="45703" rtlCol="0">
            <a:spAutoFit/>
          </a:bodyPr>
          <a:lstStyle/>
          <a:p>
            <a:r>
              <a:rPr lang="en-US" sz="1800" dirty="0">
                <a:cs typeface="Roboto Light"/>
              </a:rPr>
              <a:t>Bulk Capacitance PCB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30CD3B-F42E-D0A2-398F-81558BD2F433}"/>
              </a:ext>
            </a:extLst>
          </p:cNvPr>
          <p:cNvSpPr txBox="1"/>
          <p:nvPr/>
        </p:nvSpPr>
        <p:spPr>
          <a:xfrm>
            <a:off x="569052" y="4206415"/>
            <a:ext cx="1915850" cy="369298"/>
          </a:xfrm>
          <a:prstGeom prst="rect">
            <a:avLst/>
          </a:prstGeom>
          <a:noFill/>
        </p:spPr>
        <p:txBody>
          <a:bodyPr wrap="none" lIns="91410" tIns="45703" rIns="91410" bIns="45703" rtlCol="0">
            <a:spAutoFit/>
          </a:bodyPr>
          <a:lstStyle/>
          <a:p>
            <a:pPr algn="r"/>
            <a:r>
              <a:rPr lang="en-US" sz="1800" dirty="0">
                <a:cs typeface="Roboto Light"/>
              </a:rPr>
              <a:t>Output Stage PCB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99A698F-0C21-B2EB-0CD0-7F228893EED6}"/>
              </a:ext>
            </a:extLst>
          </p:cNvPr>
          <p:cNvCxnSpPr>
            <a:cxnSpLocks/>
          </p:cNvCxnSpPr>
          <p:nvPr/>
        </p:nvCxnSpPr>
        <p:spPr>
          <a:xfrm>
            <a:off x="2441706" y="4391064"/>
            <a:ext cx="1209544" cy="0"/>
          </a:xfrm>
          <a:prstGeom prst="line">
            <a:avLst/>
          </a:prstGeom>
          <a:ln w="38100">
            <a:solidFill>
              <a:schemeClr val="accent2"/>
            </a:solidFill>
            <a:miter lim="800000"/>
            <a:tailEnd type="oval"/>
          </a:ln>
          <a:effectLst>
            <a:outerShdw blurRad="50800" dir="900000" algn="tl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9BA2DE9-23DE-1EFC-8D84-29F5DCC0B7F3}"/>
              </a:ext>
            </a:extLst>
          </p:cNvPr>
          <p:cNvCxnSpPr>
            <a:cxnSpLocks/>
          </p:cNvCxnSpPr>
          <p:nvPr/>
        </p:nvCxnSpPr>
        <p:spPr>
          <a:xfrm flipH="1">
            <a:off x="8558386" y="4649496"/>
            <a:ext cx="1115568" cy="0"/>
          </a:xfrm>
          <a:prstGeom prst="line">
            <a:avLst/>
          </a:prstGeom>
          <a:ln w="38100">
            <a:solidFill>
              <a:schemeClr val="accent2"/>
            </a:solidFill>
            <a:miter lim="800000"/>
            <a:tailEnd type="oval"/>
          </a:ln>
          <a:effectLst>
            <a:outerShdw blurRad="50800" dir="900000" algn="tl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4F2757E-8DC1-1DE7-8928-316121623F7E}"/>
              </a:ext>
            </a:extLst>
          </p:cNvPr>
          <p:cNvCxnSpPr>
            <a:cxnSpLocks/>
          </p:cNvCxnSpPr>
          <p:nvPr/>
        </p:nvCxnSpPr>
        <p:spPr>
          <a:xfrm flipV="1">
            <a:off x="7308813" y="4967877"/>
            <a:ext cx="1907942" cy="1546313"/>
          </a:xfrm>
          <a:prstGeom prst="straightConnector1">
            <a:avLst/>
          </a:prstGeom>
          <a:ln w="38100">
            <a:solidFill>
              <a:schemeClr val="accent1"/>
            </a:solidFill>
            <a:miter lim="800000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6DCC6947-1D49-A549-C608-8C6B64C6CAEF}"/>
              </a:ext>
            </a:extLst>
          </p:cNvPr>
          <p:cNvSpPr txBox="1"/>
          <p:nvPr/>
        </p:nvSpPr>
        <p:spPr>
          <a:xfrm>
            <a:off x="4261460" y="5741033"/>
            <a:ext cx="702376" cy="369298"/>
          </a:xfrm>
          <a:prstGeom prst="rect">
            <a:avLst/>
          </a:prstGeom>
          <a:noFill/>
        </p:spPr>
        <p:txBody>
          <a:bodyPr wrap="none" lIns="91410" tIns="45703" rIns="91410" bIns="45703" rtlCol="0">
            <a:spAutoFit/>
          </a:bodyPr>
          <a:lstStyle/>
          <a:p>
            <a:pPr algn="r"/>
            <a:r>
              <a:rPr lang="en-US" sz="1800" dirty="0">
                <a:solidFill>
                  <a:schemeClr val="tx2"/>
                </a:solidFill>
                <a:cs typeface="Roboto Light"/>
              </a:rPr>
              <a:t>9.1 in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698EBE9-0042-CEE8-6C5D-21B6F6416312}"/>
              </a:ext>
            </a:extLst>
          </p:cNvPr>
          <p:cNvSpPr txBox="1"/>
          <p:nvPr/>
        </p:nvSpPr>
        <p:spPr>
          <a:xfrm>
            <a:off x="8199036" y="5741033"/>
            <a:ext cx="702376" cy="369298"/>
          </a:xfrm>
          <a:prstGeom prst="rect">
            <a:avLst/>
          </a:prstGeom>
          <a:noFill/>
        </p:spPr>
        <p:txBody>
          <a:bodyPr wrap="none" lIns="91410" tIns="45703" rIns="91410" bIns="45703" rtlCol="0">
            <a:spAutoFit/>
          </a:bodyPr>
          <a:lstStyle/>
          <a:p>
            <a:r>
              <a:rPr lang="en-US" sz="1800" dirty="0">
                <a:solidFill>
                  <a:schemeClr val="tx2"/>
                </a:solidFill>
                <a:cs typeface="Roboto Light"/>
              </a:rPr>
              <a:t>8.7 in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6405E1A-DC8D-44E8-AE2E-EA750B4AE732}"/>
              </a:ext>
            </a:extLst>
          </p:cNvPr>
          <p:cNvSpPr txBox="1"/>
          <p:nvPr/>
        </p:nvSpPr>
        <p:spPr>
          <a:xfrm>
            <a:off x="9363577" y="3491693"/>
            <a:ext cx="702376" cy="369298"/>
          </a:xfrm>
          <a:prstGeom prst="rect">
            <a:avLst/>
          </a:prstGeom>
          <a:noFill/>
        </p:spPr>
        <p:txBody>
          <a:bodyPr wrap="none" lIns="91410" tIns="45703" rIns="91410" bIns="45703" rtlCol="0">
            <a:spAutoFit/>
          </a:bodyPr>
          <a:lstStyle/>
          <a:p>
            <a:r>
              <a:rPr lang="en-US" sz="1800" dirty="0">
                <a:solidFill>
                  <a:schemeClr val="tx2"/>
                </a:solidFill>
                <a:cs typeface="Roboto Light"/>
              </a:rPr>
              <a:t>5.0 in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81D4C9A-AA6B-E5B5-6CA4-E0556E8CE8D4}"/>
              </a:ext>
            </a:extLst>
          </p:cNvPr>
          <p:cNvSpPr txBox="1"/>
          <p:nvPr/>
        </p:nvSpPr>
        <p:spPr>
          <a:xfrm>
            <a:off x="70946" y="6165325"/>
            <a:ext cx="2529799" cy="369298"/>
          </a:xfrm>
          <a:prstGeom prst="rect">
            <a:avLst/>
          </a:prstGeom>
          <a:noFill/>
        </p:spPr>
        <p:txBody>
          <a:bodyPr wrap="none" lIns="91410" tIns="45703" rIns="91410" bIns="45703" rtlCol="0">
            <a:spAutoFit/>
          </a:bodyPr>
          <a:lstStyle/>
          <a:p>
            <a:r>
              <a:rPr lang="en-US" sz="1800" dirty="0">
                <a:solidFill>
                  <a:schemeClr val="tx2"/>
                </a:solidFill>
                <a:cs typeface="Roboto Light"/>
              </a:rPr>
              <a:t>Volume = 396 in</a:t>
            </a:r>
            <a:r>
              <a:rPr lang="en-US" sz="1800" baseline="30000" dirty="0">
                <a:solidFill>
                  <a:schemeClr val="tx2"/>
                </a:solidFill>
                <a:cs typeface="Roboto Light"/>
              </a:rPr>
              <a:t>3</a:t>
            </a:r>
            <a:r>
              <a:rPr lang="en-US" sz="1800" dirty="0">
                <a:solidFill>
                  <a:schemeClr val="tx2"/>
                </a:solidFill>
                <a:cs typeface="Roboto Light"/>
              </a:rPr>
              <a:t> = 6.5 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E8B5714-60A3-804C-64BB-56DD3AF41100}"/>
              </a:ext>
            </a:extLst>
          </p:cNvPr>
          <p:cNvCxnSpPr>
            <a:cxnSpLocks/>
          </p:cNvCxnSpPr>
          <p:nvPr/>
        </p:nvCxnSpPr>
        <p:spPr>
          <a:xfrm flipH="1">
            <a:off x="8558386" y="2570873"/>
            <a:ext cx="1115568" cy="0"/>
          </a:xfrm>
          <a:prstGeom prst="line">
            <a:avLst/>
          </a:prstGeom>
          <a:ln w="38100">
            <a:solidFill>
              <a:schemeClr val="accent2"/>
            </a:solidFill>
            <a:miter lim="800000"/>
            <a:tailEnd type="oval"/>
          </a:ln>
          <a:effectLst>
            <a:outerShdw blurRad="50800" dir="900000" algn="tl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8E61A03-8A6F-3818-A483-FA3691555F05}"/>
              </a:ext>
            </a:extLst>
          </p:cNvPr>
          <p:cNvCxnSpPr>
            <a:cxnSpLocks/>
          </p:cNvCxnSpPr>
          <p:nvPr/>
        </p:nvCxnSpPr>
        <p:spPr>
          <a:xfrm flipH="1">
            <a:off x="8558386" y="2219278"/>
            <a:ext cx="1115568" cy="0"/>
          </a:xfrm>
          <a:prstGeom prst="line">
            <a:avLst/>
          </a:prstGeom>
          <a:ln w="38100">
            <a:solidFill>
              <a:schemeClr val="accent2"/>
            </a:solidFill>
            <a:miter lim="800000"/>
            <a:tailEnd type="oval"/>
          </a:ln>
          <a:effectLst>
            <a:outerShdw blurRad="50800" dir="900000" algn="tl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9819A01-08CE-0E5F-F821-DA7FFC05156B}"/>
              </a:ext>
            </a:extLst>
          </p:cNvPr>
          <p:cNvSpPr txBox="1"/>
          <p:nvPr/>
        </p:nvSpPr>
        <p:spPr>
          <a:xfrm>
            <a:off x="9672811" y="2386224"/>
            <a:ext cx="1745930" cy="369298"/>
          </a:xfrm>
          <a:prstGeom prst="rect">
            <a:avLst/>
          </a:prstGeom>
          <a:noFill/>
        </p:spPr>
        <p:txBody>
          <a:bodyPr wrap="none" lIns="91410" tIns="45703" rIns="91410" bIns="45703" rtlCol="0">
            <a:spAutoFit/>
          </a:bodyPr>
          <a:lstStyle/>
          <a:p>
            <a:r>
              <a:rPr lang="en-US" sz="1800" dirty="0">
                <a:cs typeface="Roboto Light"/>
              </a:rPr>
              <a:t>Input Stage PCB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EFCCA4-0A3F-3E94-A809-56C526120FD6}"/>
              </a:ext>
            </a:extLst>
          </p:cNvPr>
          <p:cNvSpPr txBox="1"/>
          <p:nvPr/>
        </p:nvSpPr>
        <p:spPr>
          <a:xfrm>
            <a:off x="9672810" y="2034629"/>
            <a:ext cx="1609675" cy="369298"/>
          </a:xfrm>
          <a:prstGeom prst="rect">
            <a:avLst/>
          </a:prstGeom>
          <a:noFill/>
        </p:spPr>
        <p:txBody>
          <a:bodyPr wrap="none" lIns="91410" tIns="45703" rIns="91410" bIns="45703" rtlCol="0">
            <a:spAutoFit/>
          </a:bodyPr>
          <a:lstStyle/>
          <a:p>
            <a:r>
              <a:rPr lang="en-US" sz="1800" dirty="0">
                <a:cs typeface="Roboto Light"/>
              </a:rPr>
              <a:t>Controller PCB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32963C5-8E97-8E1E-2BB0-9F94ADD174EF}"/>
              </a:ext>
            </a:extLst>
          </p:cNvPr>
          <p:cNvSpPr txBox="1"/>
          <p:nvPr/>
        </p:nvSpPr>
        <p:spPr>
          <a:xfrm>
            <a:off x="7769177" y="93723"/>
            <a:ext cx="4273411" cy="923295"/>
          </a:xfrm>
          <a:prstGeom prst="rect">
            <a:avLst/>
          </a:prstGeom>
          <a:noFill/>
        </p:spPr>
        <p:txBody>
          <a:bodyPr wrap="square" lIns="91410" tIns="45703" rIns="91410" bIns="45703" rtlCol="0">
            <a:spAutoFit/>
          </a:bodyPr>
          <a:lstStyle/>
          <a:p>
            <a:pPr algn="ctr"/>
            <a:r>
              <a:rPr lang="en-US" sz="1800" b="1" u="sng" dirty="0">
                <a:cs typeface="Roboto Light"/>
              </a:rPr>
              <a:t>Notes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cs typeface="Roboto Light"/>
              </a:rPr>
              <a:t>System includes four PCB designs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cs typeface="Roboto Light"/>
              </a:rPr>
              <a:t>PCBs assemble as shown below</a:t>
            </a:r>
          </a:p>
        </p:txBody>
      </p:sp>
    </p:spTree>
    <p:extLst>
      <p:ext uri="{BB962C8B-B14F-4D97-AF65-F5344CB8AC3E}">
        <p14:creationId xmlns:p14="http://schemas.microsoft.com/office/powerpoint/2010/main" val="3642980560"/>
      </p:ext>
    </p:extLst>
  </p:cSld>
  <p:clrMapOvr>
    <a:masterClrMapping/>
  </p:clrMapOvr>
</p:sld>
</file>

<file path=ppt/theme/theme1.xml><?xml version="1.0" encoding="utf-8"?>
<a:theme xmlns:a="http://schemas.openxmlformats.org/drawingml/2006/main" name="Wolfspeed Theme">
  <a:themeElements>
    <a:clrScheme name="Wolfspeed New">
      <a:dk1>
        <a:srgbClr val="000000"/>
      </a:dk1>
      <a:lt1>
        <a:srgbClr val="FFFFFF"/>
      </a:lt1>
      <a:dk2>
        <a:srgbClr val="582C83"/>
      </a:dk2>
      <a:lt2>
        <a:srgbClr val="E6E6E6"/>
      </a:lt2>
      <a:accent1>
        <a:srgbClr val="582C83"/>
      </a:accent1>
      <a:accent2>
        <a:srgbClr val="0198A9"/>
      </a:accent2>
      <a:accent3>
        <a:srgbClr val="01CEE6"/>
      </a:accent3>
      <a:accent4>
        <a:srgbClr val="3B6F97"/>
      </a:accent4>
      <a:accent5>
        <a:srgbClr val="3B4184"/>
      </a:accent5>
      <a:accent6>
        <a:srgbClr val="FDBB11"/>
      </a:accent6>
      <a:hlink>
        <a:srgbClr val="582C83"/>
      </a:hlink>
      <a:folHlink>
        <a:srgbClr val="0198A9"/>
      </a:folHlink>
    </a:clrScheme>
    <a:fontScheme name="Wolfspeed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  <a:miter lim="800000"/>
        </a:ln>
      </a:spPr>
      <a:bodyPr rtlCol="0" anchor="ctr"/>
      <a:lstStyle>
        <a:defPPr algn="ctr">
          <a:defRPr sz="14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91410" tIns="45703" rIns="91410" bIns="45703" rtlCol="0">
        <a:spAutoFit/>
      </a:bodyPr>
      <a:lstStyle>
        <a:defPPr>
          <a:defRPr sz="1400" dirty="0" err="1" smtClean="0">
            <a:cs typeface="Roboto Ligh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CA5F4B90-E590-46C9-B399-EB507936E731}" vid="{D3F728FB-62E0-4451-AB89-7C03533727B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48b645a-79cf-4959-aed4-7bfe2c41e033">
      <Terms xmlns="http://schemas.microsoft.com/office/infopath/2007/PartnerControls"/>
    </lcf76f155ced4ddcb4097134ff3c332f>
    <TaxCatchAll xmlns="29085be8-fb45-47cb-a4c3-bd3c90fed30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91228D59D88C42BEE802E40732F335" ma:contentTypeVersion="17" ma:contentTypeDescription="Create a new document." ma:contentTypeScope="" ma:versionID="6e442bc4803f1b1b976456d209552909">
  <xsd:schema xmlns:xsd="http://www.w3.org/2001/XMLSchema" xmlns:xs="http://www.w3.org/2001/XMLSchema" xmlns:p="http://schemas.microsoft.com/office/2006/metadata/properties" xmlns:ns2="048b645a-79cf-4959-aed4-7bfe2c41e033" xmlns:ns3="29085be8-fb45-47cb-a4c3-bd3c90fed308" targetNamespace="http://schemas.microsoft.com/office/2006/metadata/properties" ma:root="true" ma:fieldsID="4d395e2634a7a845bc4c701aca4f981e" ns2:_="" ns3:_="">
    <xsd:import namespace="048b645a-79cf-4959-aed4-7bfe2c41e033"/>
    <xsd:import namespace="29085be8-fb45-47cb-a4c3-bd3c90fed30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8b645a-79cf-4959-aed4-7bfe2c41e0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b873b562-6085-443c-a49c-cf39f5b62e7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085be8-fb45-47cb-a4c3-bd3c90fed308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b8544458-0a91-422f-8f42-c7994f33e6c7}" ma:internalName="TaxCatchAll" ma:showField="CatchAllData" ma:web="29085be8-fb45-47cb-a4c3-bd3c90fed30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836DCA9-2AC6-46B4-BEA7-0A891E4453E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41A14D0-6D84-433E-805B-239AEDBBB3C4}">
  <ds:schemaRefs>
    <ds:schemaRef ds:uri="http://schemas.microsoft.com/office/2006/metadata/properties"/>
    <ds:schemaRef ds:uri="http://schemas.microsoft.com/office/infopath/2007/PartnerControls"/>
    <ds:schemaRef ds:uri="b3b080e3-368b-4f1d-b9da-0aa1867f0437"/>
    <ds:schemaRef ds:uri="61fee154-881d-48fd-a63a-3338a8271dc9"/>
    <ds:schemaRef ds:uri="048b645a-79cf-4959-aed4-7bfe2c41e033"/>
    <ds:schemaRef ds:uri="29085be8-fb45-47cb-a4c3-bd3c90fed308"/>
  </ds:schemaRefs>
</ds:datastoreItem>
</file>

<file path=customXml/itemProps3.xml><?xml version="1.0" encoding="utf-8"?>
<ds:datastoreItem xmlns:ds="http://schemas.openxmlformats.org/officeDocument/2006/customXml" ds:itemID="{2A3C8B1D-D9DC-48BC-B555-02596A52AB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48b645a-79cf-4959-aed4-7bfe2c41e033"/>
    <ds:schemaRef ds:uri="29085be8-fb45-47cb-a4c3-bd3c90fed30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Foundation Template_Non Confidential_2024</Template>
  <TotalTime>6</TotalTime>
  <Words>36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Roboto Light</vt:lpstr>
      <vt:lpstr>Source Sans Pro</vt:lpstr>
      <vt:lpstr>Wolfspeed Theme</vt:lpstr>
      <vt:lpstr>Assembly</vt:lpstr>
    </vt:vector>
  </TitlesOfParts>
  <Company>Cree,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Assembly</dc:title>
  <dc:creator>Chris New</dc:creator>
  <cp:lastModifiedBy>Chris New</cp:lastModifiedBy>
  <cp:revision>1</cp:revision>
  <dcterms:created xsi:type="dcterms:W3CDTF">2024-04-30T11:19:18Z</dcterms:created>
  <dcterms:modified xsi:type="dcterms:W3CDTF">2024-04-30T11:31:12Z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0x0101007091228D59D88C42BEE802E40732F335</vt:lpwstr>
  </property>
  <property fmtid="{D5CDD505-2E9C-101B-9397-08002B2CF9AE}" pid="3" name="MediaServiceImageTags">
    <vt:lpwstr/>
  </property>
</Properties>
</file>