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2146849699" r:id="rId5"/>
    <p:sldId id="2146849717" r:id="rId6"/>
    <p:sldId id="2146849755" r:id="rId7"/>
    <p:sldId id="2146849751" r:id="rId8"/>
    <p:sldId id="2146849753" r:id="rId9"/>
    <p:sldId id="2146849754" r:id="rId10"/>
    <p:sldId id="2146849710" r:id="rId11"/>
    <p:sldId id="2146849722" r:id="rId12"/>
  </p:sldIdLst>
  <p:sldSz cx="12192000" cy="6858000"/>
  <p:notesSz cx="6858000" cy="9144000"/>
  <p:defaultTextStyle>
    <a:defPPr>
      <a:defRPr lang="en-US"/>
    </a:defPPr>
    <a:lvl1pPr marL="0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70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40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09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278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848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418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987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557" algn="l" defTabSz="12191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rse, Jenny" initials="MJ" lastIdx="16" clrIdx="0">
    <p:extLst>
      <p:ext uri="{19B8F6BF-5375-455C-9EA6-DF929625EA0E}">
        <p15:presenceInfo xmlns:p15="http://schemas.microsoft.com/office/powerpoint/2012/main" userId="S::jenny.morse@accenture.com::3769533b-3bb0-4f01-b2c6-4d35fa3fe644" providerId="AD"/>
      </p:ext>
    </p:extLst>
  </p:cmAuthor>
  <p:cmAuthor id="2" name="Mayes, Jennifer" initials="MJ" lastIdx="10" clrIdx="1">
    <p:extLst>
      <p:ext uri="{19B8F6BF-5375-455C-9EA6-DF929625EA0E}">
        <p15:presenceInfo xmlns:p15="http://schemas.microsoft.com/office/powerpoint/2012/main" userId="S::jennifer.mayes@accenture.com::afc39142-30db-4c56-b85c-0b094cf329e4" providerId="AD"/>
      </p:ext>
    </p:extLst>
  </p:cmAuthor>
  <p:cmAuthor id="3" name="Hopkins, Brett" initials="HB" lastIdx="12" clrIdx="2">
    <p:extLst>
      <p:ext uri="{19B8F6BF-5375-455C-9EA6-DF929625EA0E}">
        <p15:presenceInfo xmlns:p15="http://schemas.microsoft.com/office/powerpoint/2012/main" userId="S::brett.hopkins@accenture.com::83d19b1b-a12c-41fd-9b3f-8fca424341f0" providerId="AD"/>
      </p:ext>
    </p:extLst>
  </p:cmAuthor>
  <p:cmAuthor id="4" name="Joanne Latham" initials="JL" lastIdx="12" clrIdx="3">
    <p:extLst>
      <p:ext uri="{19B8F6BF-5375-455C-9EA6-DF929625EA0E}">
        <p15:presenceInfo xmlns:p15="http://schemas.microsoft.com/office/powerpoint/2012/main" userId="S::jlatham@cree.com::8b0c0cba-7267-40db-b4e4-12a71738a778" providerId="AD"/>
      </p:ext>
    </p:extLst>
  </p:cmAuthor>
  <p:cmAuthor id="5" name="Auditi Chasen" initials="AC" lastIdx="10" clrIdx="4">
    <p:extLst>
      <p:ext uri="{19B8F6BF-5375-455C-9EA6-DF929625EA0E}">
        <p15:presenceInfo xmlns:p15="http://schemas.microsoft.com/office/powerpoint/2012/main" userId="S::achasen@cree.com::cd89bb55-ce10-407d-aed1-57b01621872d" providerId="AD"/>
      </p:ext>
    </p:extLst>
  </p:cmAuthor>
  <p:cmAuthor id="6" name="Shina Jackson" initials="SJ" lastIdx="3" clrIdx="5">
    <p:extLst>
      <p:ext uri="{19B8F6BF-5375-455C-9EA6-DF929625EA0E}">
        <p15:presenceInfo xmlns:p15="http://schemas.microsoft.com/office/powerpoint/2012/main" userId="S::s3jackson@cree.com::267d0a78-3a6d-40e0-946a-f1e2618642f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6E6E6"/>
    <a:srgbClr val="582C83"/>
    <a:srgbClr val="0198A9"/>
    <a:srgbClr val="01BFD3"/>
    <a:srgbClr val="3B4184"/>
    <a:srgbClr val="2727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57" autoAdjust="0"/>
  </p:normalViewPr>
  <p:slideViewPr>
    <p:cSldViewPr snapToGrid="0">
      <p:cViewPr varScale="1">
        <p:scale>
          <a:sx n="103" d="100"/>
          <a:sy n="103" d="100"/>
        </p:scale>
        <p:origin x="138" y="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136" d="100"/>
          <a:sy n="136" d="100"/>
        </p:scale>
        <p:origin x="4704" y="1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0AD592F-C9F5-4999-8301-6789805C5E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A5F82D-0964-4101-9127-226D819DFF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CEE0FD-495C-4FC4-A294-F1C5B49B6177}" type="datetimeFigureOut">
              <a:rPr lang="en-US" smtClean="0"/>
              <a:t>5/31/2022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16D089-CDD2-4995-8909-3742E00BBE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A91568-F7DC-412B-8C2B-F90B34C95C5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FB2947-8BBA-4527-ACD6-6E1A95698B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18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D00447-E878-4168-BA22-4D2D6EF10F29}" type="datetimeFigureOut">
              <a:rPr lang="en-US" smtClean="0"/>
              <a:t>5/31/2022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C5F17-89C8-416C-94D8-50F0FA5460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063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sv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: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B77A12B1-4148-4057-8CAF-9B2DEF1F9FC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1267" r="11149"/>
          <a:stretch/>
        </p:blipFill>
        <p:spPr>
          <a:xfrm>
            <a:off x="0" y="1644228"/>
            <a:ext cx="12192000" cy="4536136"/>
          </a:xfrm>
          <a:prstGeom prst="rect">
            <a:avLst/>
          </a:prstGeom>
        </p:spPr>
      </p:pic>
      <p:sp>
        <p:nvSpPr>
          <p:cNvPr id="12" name="Text Placeholder 23">
            <a:extLst>
              <a:ext uri="{FF2B5EF4-FFF2-40B4-BE49-F238E27FC236}">
                <a16:creationId xmlns:a16="http://schemas.microsoft.com/office/drawing/2014/main" id="{6C4A70E4-EAE3-4440-9C70-A7D49AC0FE4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10476" y="3078725"/>
            <a:ext cx="5569913" cy="715955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spcBef>
                <a:spcPts val="0"/>
              </a:spcBef>
              <a:buNone/>
              <a:defRPr kumimoji="0" lang="en-US" sz="1733" b="1" i="0" u="none" strike="noStrike" kern="1200" cap="all" spc="400" normalizeH="0" baseline="0" dirty="0">
                <a:ln>
                  <a:noFill/>
                </a:ln>
                <a:solidFill>
                  <a:srgbClr val="582C83"/>
                </a:solidFill>
                <a:effectLst/>
                <a:uLnTx/>
                <a:uFillTx/>
                <a:latin typeface="Source Sans Pro" panose="020B050303040302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| name | date</a:t>
            </a:r>
          </a:p>
        </p:txBody>
      </p:sp>
      <p:sp>
        <p:nvSpPr>
          <p:cNvPr id="11" name="Text Placeholder 23">
            <a:extLst>
              <a:ext uri="{FF2B5EF4-FFF2-40B4-BE49-F238E27FC236}">
                <a16:creationId xmlns:a16="http://schemas.microsoft.com/office/drawing/2014/main" id="{A35406DD-D3B4-415F-BB1D-7B627EB0282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04900" y="1698419"/>
            <a:ext cx="5569913" cy="1182977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4200" b="1" i="0" baseline="0">
                <a:solidFill>
                  <a:schemeClr val="tx2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This Is the Title Text Second Line Goes Here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DFA58BBE-1D61-455B-9CC0-D64A78794C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16416" y="2968271"/>
            <a:ext cx="1136992" cy="36634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33D13E8-F537-478C-B30C-ACC37D3FD4F3}"/>
              </a:ext>
            </a:extLst>
          </p:cNvPr>
          <p:cNvSpPr txBox="1"/>
          <p:nvPr userDrawn="1"/>
        </p:nvSpPr>
        <p:spPr>
          <a:xfrm>
            <a:off x="936090" y="6518813"/>
            <a:ext cx="9156177" cy="200020"/>
          </a:xfrm>
          <a:prstGeom prst="rect">
            <a:avLst/>
          </a:prstGeom>
          <a:noFill/>
        </p:spPr>
        <p:txBody>
          <a:bodyPr wrap="square" lIns="0" tIns="45703" rIns="0" bIns="45703" rtlCol="0">
            <a:spAutoFit/>
          </a:bodyPr>
          <a:lstStyle/>
          <a:p>
            <a:pPr algn="l"/>
            <a:r>
              <a:rPr lang="en-US" sz="700" kern="1200" dirty="0">
                <a:solidFill>
                  <a:schemeClr val="bg1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rPr>
              <a:t>© 2022 Wolfspeed, Inc. All rights reserved. Wolfspeed® and the Wolfstreak logo are registered trademarks and the Wolfspeed logo is a trademark of Wolfspeed, Inc.</a:t>
            </a:r>
          </a:p>
        </p:txBody>
      </p:sp>
    </p:spTree>
    <p:extLst>
      <p:ext uri="{BB962C8B-B14F-4D97-AF65-F5344CB8AC3E}">
        <p14:creationId xmlns:p14="http://schemas.microsoft.com/office/powerpoint/2010/main" val="27805995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Grid, 3 Item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933450" y="466344"/>
            <a:ext cx="10058399" cy="512064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kumimoji="0" lang="en-US" sz="2400" i="0" u="none" strike="noStrike" cap="none" spc="0" normalizeH="0" baseline="0" dirty="0">
                <a:ln>
                  <a:noFill/>
                </a:ln>
                <a:solidFill>
                  <a:srgbClr val="582C83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Calibri" panose="020F0502020204030204" pitchFamily="34" charset="0"/>
              </a:defRPr>
            </a:lvl1pPr>
          </a:lstStyle>
          <a:p>
            <a:pPr marL="0" marR="0" lvl="0" indent="0" defTabSz="1038951" fontAlgn="auto">
              <a:lnSpc>
                <a:spcPct val="100000"/>
              </a:lnSpc>
              <a:spcAft>
                <a:spcPts val="800"/>
              </a:spcAft>
              <a:buClrTx/>
              <a:buSzTx/>
              <a:buFontTx/>
              <a:tabLst/>
            </a:pPr>
            <a:r>
              <a:rPr lang="en-US" dirty="0"/>
              <a:t>CLICK TO EDIT MASTER TITLE STYLE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6416A7-7582-4454-B3D0-016ED2F81791}"/>
              </a:ext>
            </a:extLst>
          </p:cNvPr>
          <p:cNvSpPr txBox="1"/>
          <p:nvPr/>
        </p:nvSpPr>
        <p:spPr>
          <a:xfrm>
            <a:off x="10789920" y="6477001"/>
            <a:ext cx="463296" cy="287276"/>
          </a:xfrm>
          <a:prstGeom prst="rect">
            <a:avLst/>
          </a:prstGeom>
          <a:noFill/>
        </p:spPr>
        <p:txBody>
          <a:bodyPr wrap="square" lIns="0" tIns="60937" rIns="0" bIns="60937" rtlCol="0">
            <a:spAutoFit/>
          </a:bodyPr>
          <a:lstStyle/>
          <a:p>
            <a:pPr algn="r"/>
            <a:fld id="{A0918C97-1E36-4999-BE26-BF01A4E83B3C}" type="slidenum">
              <a:rPr lang="en-US" sz="1067" smtClean="0">
                <a:solidFill>
                  <a:srgbClr val="626262"/>
                </a:solidFill>
                <a:cs typeface="Roboto Light"/>
              </a:rPr>
              <a:pPr algn="r"/>
              <a:t>‹#›</a:t>
            </a:fld>
            <a:endParaRPr lang="en-US" sz="1067" dirty="0">
              <a:solidFill>
                <a:srgbClr val="626262"/>
              </a:solidFill>
              <a:cs typeface="Roboto Light"/>
            </a:endParaRP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0BB0BE48-A718-49B3-8EB9-4B470BBEDB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33450" y="1296396"/>
            <a:ext cx="10321925" cy="19608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519488" indent="0">
              <a:buNone/>
              <a:defRPr sz="1333"/>
            </a:lvl2pPr>
            <a:lvl3pPr marL="1038977" indent="0">
              <a:buNone/>
              <a:defRPr sz="1200"/>
            </a:lvl3pPr>
            <a:lvl4pPr marL="1558465" indent="0">
              <a:buNone/>
              <a:defRPr sz="1067"/>
            </a:lvl4pPr>
            <a:lvl5pPr marL="2077952" indent="0">
              <a:buNone/>
              <a:defRPr sz="1067"/>
            </a:lvl5pPr>
            <a:lvl6pPr marL="2597440" indent="0">
              <a:buNone/>
              <a:defRPr sz="1067"/>
            </a:lvl6pPr>
            <a:lvl7pPr marL="3116929" indent="0">
              <a:buNone/>
              <a:defRPr sz="1067"/>
            </a:lvl7pPr>
            <a:lvl8pPr marL="3636417" indent="0">
              <a:buNone/>
              <a:defRPr sz="1067"/>
            </a:lvl8pPr>
            <a:lvl9pPr marL="4155905" indent="0">
              <a:buNone/>
              <a:defRPr sz="1067"/>
            </a:lvl9pPr>
          </a:lstStyle>
          <a:p>
            <a:pPr marL="0" marR="0" lvl="0" indent="0" algn="l" defTabSz="103897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876C10-6FA6-4F65-98E8-07935285ABC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33450" y="1831976"/>
            <a:ext cx="2905125" cy="24111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5" name="Content Placeholder 34">
            <a:extLst>
              <a:ext uri="{FF2B5EF4-FFF2-40B4-BE49-F238E27FC236}">
                <a16:creationId xmlns:a16="http://schemas.microsoft.com/office/drawing/2014/main" id="{4608D486-3E69-440F-863C-3DD1F92E362F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933450" y="4454238"/>
            <a:ext cx="2905125" cy="20453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1" cap="all" baseline="0"/>
            </a:lvl1pPr>
            <a:lvl2pPr marL="519488" indent="0">
              <a:buNone/>
              <a:defRPr sz="1200" b="1"/>
            </a:lvl2pPr>
            <a:lvl3pPr marL="1038977" indent="0">
              <a:buNone/>
              <a:defRPr sz="1200" b="1"/>
            </a:lvl3pPr>
            <a:lvl4pPr marL="1558464" indent="0">
              <a:buNone/>
              <a:defRPr sz="1200" b="1"/>
            </a:lvl4pPr>
            <a:lvl5pPr marL="2077952" indent="0">
              <a:buNone/>
              <a:defRPr sz="1200" b="1"/>
            </a:lvl5pPr>
          </a:lstStyle>
          <a:p>
            <a:pPr lvl="0"/>
            <a:r>
              <a:rPr lang="en-US" dirty="0"/>
              <a:t>Brief Picture header goes here</a:t>
            </a:r>
          </a:p>
        </p:txBody>
      </p:sp>
      <p:sp>
        <p:nvSpPr>
          <p:cNvPr id="36" name="Content Placeholder 34">
            <a:extLst>
              <a:ext uri="{FF2B5EF4-FFF2-40B4-BE49-F238E27FC236}">
                <a16:creationId xmlns:a16="http://schemas.microsoft.com/office/drawing/2014/main" id="{01CD7949-ADC6-474B-9B90-B8C5C94DF761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933450" y="4694959"/>
            <a:ext cx="2689225" cy="19526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 b="0">
                <a:latin typeface="+mn-lt"/>
              </a:defRPr>
            </a:lvl1pPr>
            <a:lvl2pPr marL="519488" indent="0">
              <a:buNone/>
              <a:defRPr sz="1200" b="1"/>
            </a:lvl2pPr>
            <a:lvl3pPr marL="1038977" indent="0">
              <a:buNone/>
              <a:defRPr sz="1200" b="1"/>
            </a:lvl3pPr>
            <a:lvl4pPr marL="1558464" indent="0">
              <a:buNone/>
              <a:defRPr sz="1200" b="1"/>
            </a:lvl4pPr>
            <a:lvl5pPr marL="2077952" indent="0">
              <a:buNone/>
              <a:defRPr sz="1200" b="1"/>
            </a:lvl5pPr>
          </a:lstStyle>
          <a:p>
            <a:pPr lvl="0"/>
            <a:r>
              <a:rPr lang="en-US" dirty="0"/>
              <a:t>Descriptive text goes here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Ut </a:t>
            </a:r>
            <a:r>
              <a:rPr lang="en-US" dirty="0" err="1"/>
              <a:t>commodo</a:t>
            </a:r>
            <a:r>
              <a:rPr lang="en-US" dirty="0"/>
              <a:t>, </a:t>
            </a:r>
            <a:r>
              <a:rPr lang="en-US" dirty="0" err="1"/>
              <a:t>est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.</a:t>
            </a:r>
          </a:p>
        </p:txBody>
      </p:sp>
      <p:sp>
        <p:nvSpPr>
          <p:cNvPr id="37" name="Picture Placeholder 2">
            <a:extLst>
              <a:ext uri="{FF2B5EF4-FFF2-40B4-BE49-F238E27FC236}">
                <a16:creationId xmlns:a16="http://schemas.microsoft.com/office/drawing/2014/main" id="{5E24A33D-1B8B-41B2-BB3A-9920FEAB38D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341637" y="1841262"/>
            <a:ext cx="2905125" cy="24111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8" name="Content Placeholder 34">
            <a:extLst>
              <a:ext uri="{FF2B5EF4-FFF2-40B4-BE49-F238E27FC236}">
                <a16:creationId xmlns:a16="http://schemas.microsoft.com/office/drawing/2014/main" id="{20A6B0C2-BF77-4D11-ABEF-90E68FE00AB8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341637" y="4463525"/>
            <a:ext cx="2911579" cy="1859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1" cap="all" baseline="0"/>
            </a:lvl1pPr>
            <a:lvl2pPr marL="519488" indent="0">
              <a:buNone/>
              <a:defRPr sz="1200" b="1"/>
            </a:lvl2pPr>
            <a:lvl3pPr marL="1038977" indent="0">
              <a:buNone/>
              <a:defRPr sz="1200" b="1"/>
            </a:lvl3pPr>
            <a:lvl4pPr marL="1558464" indent="0">
              <a:buNone/>
              <a:defRPr sz="1200" b="1"/>
            </a:lvl4pPr>
            <a:lvl5pPr marL="2077952" indent="0">
              <a:buNone/>
              <a:defRPr sz="1200" b="1"/>
            </a:lvl5pPr>
          </a:lstStyle>
          <a:p>
            <a:pPr lvl="0"/>
            <a:r>
              <a:rPr lang="en-US" dirty="0"/>
              <a:t>Brief Picture header goes here</a:t>
            </a:r>
          </a:p>
        </p:txBody>
      </p:sp>
      <p:sp>
        <p:nvSpPr>
          <p:cNvPr id="39" name="Content Placeholder 34">
            <a:extLst>
              <a:ext uri="{FF2B5EF4-FFF2-40B4-BE49-F238E27FC236}">
                <a16:creationId xmlns:a16="http://schemas.microsoft.com/office/drawing/2014/main" id="{B7568C75-5FF1-4CD8-95DD-6501367275EF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341637" y="4704245"/>
            <a:ext cx="2689225" cy="19526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 b="0">
                <a:latin typeface="+mj-lt"/>
              </a:defRPr>
            </a:lvl1pPr>
            <a:lvl2pPr marL="519488" indent="0">
              <a:buNone/>
              <a:defRPr sz="1200" b="1"/>
            </a:lvl2pPr>
            <a:lvl3pPr marL="1038977" indent="0">
              <a:buNone/>
              <a:defRPr sz="1200" b="1"/>
            </a:lvl3pPr>
            <a:lvl4pPr marL="1558464" indent="0">
              <a:buNone/>
              <a:defRPr sz="1200" b="1"/>
            </a:lvl4pPr>
            <a:lvl5pPr marL="2077952" indent="0">
              <a:buNone/>
              <a:defRPr sz="1200" b="1"/>
            </a:lvl5pPr>
          </a:lstStyle>
          <a:p>
            <a:pPr lvl="0"/>
            <a:r>
              <a:rPr lang="en-US" dirty="0"/>
              <a:t>Descriptive text goes here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Ut </a:t>
            </a:r>
            <a:r>
              <a:rPr lang="en-US" dirty="0" err="1"/>
              <a:t>commodo</a:t>
            </a:r>
            <a:r>
              <a:rPr lang="en-US" dirty="0"/>
              <a:t>, </a:t>
            </a:r>
            <a:r>
              <a:rPr lang="en-US" dirty="0" err="1"/>
              <a:t>est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.</a:t>
            </a:r>
          </a:p>
        </p:txBody>
      </p:sp>
      <p:sp>
        <p:nvSpPr>
          <p:cNvPr id="40" name="Picture Placeholder 2">
            <a:extLst>
              <a:ext uri="{FF2B5EF4-FFF2-40B4-BE49-F238E27FC236}">
                <a16:creationId xmlns:a16="http://schemas.microsoft.com/office/drawing/2014/main" id="{7FC0649D-6C25-4D9B-8AEB-17E04EBD6E1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650018" y="1831976"/>
            <a:ext cx="2905125" cy="24111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1" name="Content Placeholder 34">
            <a:extLst>
              <a:ext uri="{FF2B5EF4-FFF2-40B4-BE49-F238E27FC236}">
                <a16:creationId xmlns:a16="http://schemas.microsoft.com/office/drawing/2014/main" id="{8477B0E6-0185-48F2-8C04-71D1F79B1F1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650018" y="4454239"/>
            <a:ext cx="2893641" cy="1952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1" cap="all" baseline="0"/>
            </a:lvl1pPr>
            <a:lvl2pPr marL="519488" indent="0">
              <a:buNone/>
              <a:defRPr sz="1200" b="1"/>
            </a:lvl2pPr>
            <a:lvl3pPr marL="1038977" indent="0">
              <a:buNone/>
              <a:defRPr sz="1200" b="1"/>
            </a:lvl3pPr>
            <a:lvl4pPr marL="1558464" indent="0">
              <a:buNone/>
              <a:defRPr sz="1200" b="1"/>
            </a:lvl4pPr>
            <a:lvl5pPr marL="2077952" indent="0">
              <a:buNone/>
              <a:defRPr sz="1200" b="1"/>
            </a:lvl5pPr>
          </a:lstStyle>
          <a:p>
            <a:pPr lvl="0"/>
            <a:r>
              <a:rPr lang="en-US" dirty="0"/>
              <a:t>Brief Picture header goes here</a:t>
            </a:r>
          </a:p>
        </p:txBody>
      </p:sp>
      <p:sp>
        <p:nvSpPr>
          <p:cNvPr id="42" name="Content Placeholder 34">
            <a:extLst>
              <a:ext uri="{FF2B5EF4-FFF2-40B4-BE49-F238E27FC236}">
                <a16:creationId xmlns:a16="http://schemas.microsoft.com/office/drawing/2014/main" id="{DCD88D31-CD9A-4D19-8956-50DAFEC15EF0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650018" y="4694959"/>
            <a:ext cx="2689225" cy="19526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 b="0">
                <a:latin typeface="+mj-lt"/>
              </a:defRPr>
            </a:lvl1pPr>
            <a:lvl2pPr marL="519488" indent="0">
              <a:buNone/>
              <a:defRPr sz="1200" b="1"/>
            </a:lvl2pPr>
            <a:lvl3pPr marL="1038977" indent="0">
              <a:buNone/>
              <a:defRPr sz="1200" b="1"/>
            </a:lvl3pPr>
            <a:lvl4pPr marL="1558464" indent="0">
              <a:buNone/>
              <a:defRPr sz="1200" b="1"/>
            </a:lvl4pPr>
            <a:lvl5pPr marL="2077952" indent="0">
              <a:buNone/>
              <a:defRPr sz="1200" b="1"/>
            </a:lvl5pPr>
          </a:lstStyle>
          <a:p>
            <a:pPr marL="0" marR="0" lvl="0" indent="0" algn="l" defTabSz="103897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Descriptive text goes here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Ut </a:t>
            </a:r>
            <a:r>
              <a:rPr lang="en-US" dirty="0" err="1"/>
              <a:t>commodo</a:t>
            </a:r>
            <a:r>
              <a:rPr lang="en-US" dirty="0"/>
              <a:t>, </a:t>
            </a:r>
            <a:r>
              <a:rPr lang="en-US" dirty="0" err="1"/>
              <a:t>est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.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885ED9D-7915-49FD-8E0C-E3A6537D388F}"/>
              </a:ext>
            </a:extLst>
          </p:cNvPr>
          <p:cNvCxnSpPr>
            <a:cxnSpLocks/>
          </p:cNvCxnSpPr>
          <p:nvPr userDrawn="1"/>
        </p:nvCxnSpPr>
        <p:spPr>
          <a:xfrm>
            <a:off x="931259" y="4376021"/>
            <a:ext cx="2908293" cy="0"/>
          </a:xfrm>
          <a:prstGeom prst="line">
            <a:avLst/>
          </a:prstGeom>
          <a:ln w="22225">
            <a:gradFill>
              <a:gsLst>
                <a:gs pos="0">
                  <a:srgbClr val="2A6596"/>
                </a:gs>
                <a:gs pos="40000">
                  <a:srgbClr val="3E4A8D"/>
                </a:gs>
                <a:gs pos="61000">
                  <a:srgbClr val="463E89"/>
                </a:gs>
                <a:gs pos="82000">
                  <a:srgbClr val="4C3586"/>
                </a:gs>
                <a:gs pos="100000">
                  <a:srgbClr val="453686"/>
                </a:gs>
              </a:gsLst>
              <a:lin ang="0" scaled="0"/>
            </a:gra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4F8FFC1-BF89-474F-9BA1-DC3802907D1C}"/>
              </a:ext>
            </a:extLst>
          </p:cNvPr>
          <p:cNvCxnSpPr>
            <a:cxnSpLocks/>
          </p:cNvCxnSpPr>
          <p:nvPr userDrawn="1"/>
        </p:nvCxnSpPr>
        <p:spPr>
          <a:xfrm>
            <a:off x="4635366" y="4376021"/>
            <a:ext cx="2908293" cy="0"/>
          </a:xfrm>
          <a:prstGeom prst="line">
            <a:avLst/>
          </a:prstGeom>
          <a:ln w="22225">
            <a:gradFill>
              <a:gsLst>
                <a:gs pos="0">
                  <a:srgbClr val="2A6596"/>
                </a:gs>
                <a:gs pos="40000">
                  <a:srgbClr val="3E4A8D"/>
                </a:gs>
                <a:gs pos="61000">
                  <a:srgbClr val="463E89"/>
                </a:gs>
                <a:gs pos="82000">
                  <a:srgbClr val="4C3586"/>
                </a:gs>
                <a:gs pos="100000">
                  <a:srgbClr val="453686"/>
                </a:gs>
              </a:gsLst>
              <a:lin ang="0" scaled="0"/>
            </a:gra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9979448-9EED-4C95-852D-8DED8BB11B9F}"/>
              </a:ext>
            </a:extLst>
          </p:cNvPr>
          <p:cNvCxnSpPr>
            <a:cxnSpLocks/>
          </p:cNvCxnSpPr>
          <p:nvPr userDrawn="1"/>
        </p:nvCxnSpPr>
        <p:spPr>
          <a:xfrm>
            <a:off x="8339446" y="4376021"/>
            <a:ext cx="2908293" cy="0"/>
          </a:xfrm>
          <a:prstGeom prst="line">
            <a:avLst/>
          </a:prstGeom>
          <a:ln w="22225">
            <a:gradFill>
              <a:gsLst>
                <a:gs pos="0">
                  <a:srgbClr val="2A6596"/>
                </a:gs>
                <a:gs pos="40000">
                  <a:srgbClr val="3E4A8D"/>
                </a:gs>
                <a:gs pos="61000">
                  <a:srgbClr val="463E89"/>
                </a:gs>
                <a:gs pos="82000">
                  <a:srgbClr val="4C3586"/>
                </a:gs>
                <a:gs pos="100000">
                  <a:srgbClr val="453686"/>
                </a:gs>
              </a:gsLst>
              <a:lin ang="0" scaled="0"/>
            </a:gra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70115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33450" y="466344"/>
            <a:ext cx="10058400" cy="5080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kumimoji="0" lang="en-US" sz="2400" i="0" u="none" strike="noStrike" cap="all" spc="0" normalizeH="0" baseline="0" dirty="0">
                <a:ln>
                  <a:noFill/>
                </a:ln>
                <a:solidFill>
                  <a:srgbClr val="582C83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Calibri" panose="020F0502020204030204" pitchFamily="34" charset="0"/>
              </a:defRPr>
            </a:lvl1pPr>
          </a:lstStyle>
          <a:p>
            <a:pPr marL="0" marR="0" lvl="0" indent="0" defTabSz="1038951" fontAlgn="auto">
              <a:lnSpc>
                <a:spcPct val="100000"/>
              </a:lnSpc>
              <a:spcAft>
                <a:spcPts val="800"/>
              </a:spcAft>
              <a:buClrTx/>
              <a:buSzTx/>
              <a:buFontTx/>
              <a:tabLst/>
            </a:pPr>
            <a:r>
              <a:rPr lang="en-US" dirty="0"/>
              <a:t>COMPARISON SLIDE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D5BC8773-5D97-6445-A683-73AC229A4A8B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936790" y="1298448"/>
            <a:ext cx="4930809" cy="246221"/>
          </a:xfrm>
          <a:prstGeom prst="rect">
            <a:avLst/>
          </a:prstGeom>
          <a:noFill/>
        </p:spPr>
        <p:txBody>
          <a:bodyPr lIns="0" tIns="0" rIns="0" bIns="0" anchor="t">
            <a:spAutoFit/>
          </a:bodyPr>
          <a:lstStyle>
            <a:lvl1pPr marL="0" indent="0" algn="l">
              <a:buFont typeface="Arial" panose="020B0604020202020204" pitchFamily="34" charset="0"/>
              <a:buNone/>
              <a:defRPr sz="1600" b="1" cap="none" baseline="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519488" indent="0">
              <a:buNone/>
              <a:defRPr sz="2267" b="1"/>
            </a:lvl2pPr>
            <a:lvl3pPr marL="1038977" indent="0">
              <a:buNone/>
              <a:defRPr sz="2000" b="1"/>
            </a:lvl3pPr>
            <a:lvl4pPr marL="1558465" indent="0">
              <a:buNone/>
              <a:defRPr sz="1867" b="1"/>
            </a:lvl4pPr>
            <a:lvl5pPr marL="2077952" indent="0">
              <a:buNone/>
              <a:defRPr sz="1867" b="1"/>
            </a:lvl5pPr>
            <a:lvl6pPr marL="2597440" indent="0">
              <a:buNone/>
              <a:defRPr sz="1867" b="1"/>
            </a:lvl6pPr>
            <a:lvl7pPr marL="3116929" indent="0">
              <a:buNone/>
              <a:defRPr sz="1867" b="1"/>
            </a:lvl7pPr>
            <a:lvl8pPr marL="3636417" indent="0">
              <a:buNone/>
              <a:defRPr sz="1867" b="1"/>
            </a:lvl8pPr>
            <a:lvl9pPr marL="4155905" indent="0">
              <a:buNone/>
              <a:defRPr sz="1867" b="1"/>
            </a:lvl9pPr>
          </a:lstStyle>
          <a:p>
            <a:pPr lvl="0"/>
            <a:r>
              <a:rPr lang="en-US" err="1"/>
              <a:t>Subheader</a:t>
            </a:r>
            <a:r>
              <a:rPr lang="en-US"/>
              <a:t> 1 text goes here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36787" y="2107713"/>
            <a:ext cx="4933785" cy="3791712"/>
          </a:xfrm>
          <a:prstGeom prst="rect">
            <a:avLst/>
          </a:prstGeom>
        </p:spPr>
        <p:txBody>
          <a:bodyPr lIns="0" tIns="0" rIns="0" bIns="0"/>
          <a:lstStyle>
            <a:lvl1pPr marL="150280" indent="-150280">
              <a:spcBef>
                <a:spcPts val="1333"/>
              </a:spcBef>
              <a:defRPr sz="1400">
                <a:solidFill>
                  <a:schemeClr val="tx1"/>
                </a:solidFill>
              </a:defRPr>
            </a:lvl1pPr>
            <a:lvl2pPr marL="385224" indent="-234945">
              <a:spcBef>
                <a:spcPts val="800"/>
              </a:spcBef>
              <a:defRPr sz="1400">
                <a:solidFill>
                  <a:schemeClr val="tx1"/>
                </a:solidFill>
              </a:defRPr>
            </a:lvl2pPr>
            <a:lvl3pPr marL="535504" indent="-150280">
              <a:spcBef>
                <a:spcPts val="800"/>
              </a:spcBef>
              <a:buFont typeface="Arial" panose="020B0604020202020204" pitchFamily="34" charset="0"/>
              <a:buChar char="›"/>
              <a:defRPr sz="1100">
                <a:solidFill>
                  <a:schemeClr val="tx1"/>
                </a:solidFill>
              </a:defRPr>
            </a:lvl3pPr>
            <a:lvl4pPr marL="683667" indent="-148163">
              <a:spcBef>
                <a:spcPts val="800"/>
              </a:spcBef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>
              <a:spcBef>
                <a:spcPts val="8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6321590" y="2107713"/>
            <a:ext cx="4933785" cy="3791712"/>
          </a:xfrm>
          <a:prstGeom prst="rect">
            <a:avLst/>
          </a:prstGeom>
        </p:spPr>
        <p:txBody>
          <a:bodyPr lIns="0" tIns="0" rIns="0" bIns="0"/>
          <a:lstStyle>
            <a:lvl1pPr marL="150280" indent="-150280">
              <a:spcBef>
                <a:spcPts val="1333"/>
              </a:spcBef>
              <a:defRPr sz="1400">
                <a:solidFill>
                  <a:schemeClr val="tx1"/>
                </a:solidFill>
              </a:defRPr>
            </a:lvl1pPr>
            <a:lvl2pPr marL="385224" indent="-234945">
              <a:spcBef>
                <a:spcPts val="800"/>
              </a:spcBef>
              <a:defRPr sz="1400">
                <a:solidFill>
                  <a:schemeClr val="tx1"/>
                </a:solidFill>
              </a:defRPr>
            </a:lvl2pPr>
            <a:lvl3pPr marL="535504" indent="-150280">
              <a:spcBef>
                <a:spcPts val="800"/>
              </a:spcBef>
              <a:buFont typeface="Arial" panose="020B0604020202020204" pitchFamily="34" charset="0"/>
              <a:buChar char="›"/>
              <a:defRPr sz="1100">
                <a:solidFill>
                  <a:schemeClr val="tx1"/>
                </a:solidFill>
              </a:defRPr>
            </a:lvl3pPr>
            <a:lvl4pPr marL="683667" indent="-148163">
              <a:spcBef>
                <a:spcPts val="800"/>
              </a:spcBef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>
              <a:spcBef>
                <a:spcPts val="8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49A8A6-58EA-4D6C-BACA-0D094763E430}"/>
              </a:ext>
            </a:extLst>
          </p:cNvPr>
          <p:cNvSpPr txBox="1"/>
          <p:nvPr/>
        </p:nvSpPr>
        <p:spPr>
          <a:xfrm>
            <a:off x="10789920" y="6477001"/>
            <a:ext cx="463296" cy="287276"/>
          </a:xfrm>
          <a:prstGeom prst="rect">
            <a:avLst/>
          </a:prstGeom>
          <a:noFill/>
        </p:spPr>
        <p:txBody>
          <a:bodyPr wrap="square" lIns="0" tIns="60937" rIns="0" bIns="60937" rtlCol="0">
            <a:spAutoFit/>
          </a:bodyPr>
          <a:lstStyle/>
          <a:p>
            <a:pPr algn="r"/>
            <a:fld id="{A0918C97-1E36-4999-BE26-BF01A4E83B3C}" type="slidenum">
              <a:rPr lang="en-US" sz="1067" smtClean="0">
                <a:solidFill>
                  <a:srgbClr val="626262"/>
                </a:solidFill>
                <a:cs typeface="Roboto Light"/>
              </a:rPr>
              <a:pPr algn="r"/>
              <a:t>‹#›</a:t>
            </a:fld>
            <a:endParaRPr lang="en-US" sz="1067" dirty="0">
              <a:solidFill>
                <a:srgbClr val="626262"/>
              </a:solidFill>
              <a:cs typeface="Roboto Light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2DED44D-F816-4F5B-B7D1-8B79AD60C372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6321591" y="1298448"/>
            <a:ext cx="4930809" cy="246221"/>
          </a:xfrm>
          <a:prstGeom prst="rect">
            <a:avLst/>
          </a:prstGeom>
          <a:noFill/>
        </p:spPr>
        <p:txBody>
          <a:bodyPr lIns="0" tIns="0" rIns="0" bIns="0" anchor="t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600" b="1" cap="none" baseline="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519488" indent="0">
              <a:buNone/>
              <a:defRPr sz="2267" b="1"/>
            </a:lvl2pPr>
            <a:lvl3pPr marL="1038977" indent="0">
              <a:buNone/>
              <a:defRPr sz="2000" b="1"/>
            </a:lvl3pPr>
            <a:lvl4pPr marL="1558465" indent="0">
              <a:buNone/>
              <a:defRPr sz="1867" b="1"/>
            </a:lvl4pPr>
            <a:lvl5pPr marL="2077952" indent="0">
              <a:buNone/>
              <a:defRPr sz="1867" b="1"/>
            </a:lvl5pPr>
            <a:lvl6pPr marL="2597440" indent="0">
              <a:buNone/>
              <a:defRPr sz="1867" b="1"/>
            </a:lvl6pPr>
            <a:lvl7pPr marL="3116929" indent="0">
              <a:buNone/>
              <a:defRPr sz="1867" b="1"/>
            </a:lvl7pPr>
            <a:lvl8pPr marL="3636417" indent="0">
              <a:buNone/>
              <a:defRPr sz="1867" b="1"/>
            </a:lvl8pPr>
            <a:lvl9pPr marL="4155905" indent="0">
              <a:buNone/>
              <a:defRPr sz="1867" b="1"/>
            </a:lvl9pPr>
          </a:lstStyle>
          <a:p>
            <a:pPr lvl="0"/>
            <a:r>
              <a:rPr lang="en-US" err="1"/>
              <a:t>Subheader</a:t>
            </a:r>
            <a:r>
              <a:rPr lang="en-US"/>
              <a:t> 2 goes here</a:t>
            </a:r>
          </a:p>
        </p:txBody>
      </p:sp>
    </p:spTree>
    <p:extLst>
      <p:ext uri="{BB962C8B-B14F-4D97-AF65-F5344CB8AC3E}">
        <p14:creationId xmlns:p14="http://schemas.microsoft.com/office/powerpoint/2010/main" val="12857560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stats / infographi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933450" y="466344"/>
            <a:ext cx="10058399" cy="512064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kumimoji="0" lang="en-US" sz="2400" i="0" u="none" strike="noStrike" cap="all" spc="0" normalizeH="0" baseline="0" dirty="0">
                <a:ln>
                  <a:noFill/>
                </a:ln>
                <a:solidFill>
                  <a:srgbClr val="582C83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Calibri" panose="020F0502020204030204" pitchFamily="34" charset="0"/>
              </a:defRPr>
            </a:lvl1pPr>
          </a:lstStyle>
          <a:p>
            <a:pPr marL="0" marR="0" lvl="0" indent="0" defTabSz="1038951" fontAlgn="auto">
              <a:lnSpc>
                <a:spcPct val="100000"/>
              </a:lnSpc>
              <a:spcAft>
                <a:spcPts val="800"/>
              </a:spcAft>
              <a:buClrTx/>
              <a:buSzTx/>
              <a:buFontTx/>
              <a:tabLst/>
            </a:pPr>
            <a:r>
              <a:rPr lang="en-US" dirty="0"/>
              <a:t>CLICK TO EDIT MASTER TITLE STYLE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6416A7-7582-4454-B3D0-016ED2F81791}"/>
              </a:ext>
            </a:extLst>
          </p:cNvPr>
          <p:cNvSpPr txBox="1"/>
          <p:nvPr/>
        </p:nvSpPr>
        <p:spPr>
          <a:xfrm>
            <a:off x="10789920" y="6477001"/>
            <a:ext cx="463296" cy="287276"/>
          </a:xfrm>
          <a:prstGeom prst="rect">
            <a:avLst/>
          </a:prstGeom>
          <a:noFill/>
        </p:spPr>
        <p:txBody>
          <a:bodyPr wrap="square" lIns="0" tIns="60937" rIns="0" bIns="60937" rtlCol="0">
            <a:spAutoFit/>
          </a:bodyPr>
          <a:lstStyle/>
          <a:p>
            <a:pPr algn="r"/>
            <a:fld id="{A0918C97-1E36-4999-BE26-BF01A4E83B3C}" type="slidenum">
              <a:rPr lang="en-US" sz="1067" smtClean="0">
                <a:solidFill>
                  <a:srgbClr val="626262"/>
                </a:solidFill>
                <a:cs typeface="Roboto Light"/>
              </a:rPr>
              <a:pPr algn="r"/>
              <a:t>‹#›</a:t>
            </a:fld>
            <a:endParaRPr lang="en-US" sz="1067" dirty="0">
              <a:solidFill>
                <a:srgbClr val="626262"/>
              </a:solidFill>
              <a:cs typeface="Roboto Light"/>
            </a:endParaRP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0BB0BE48-A718-49B3-8EB9-4B470BBEDB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33450" y="1298448"/>
            <a:ext cx="10321925" cy="19608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519488" indent="0">
              <a:buNone/>
              <a:defRPr sz="1333"/>
            </a:lvl2pPr>
            <a:lvl3pPr marL="1038977" indent="0">
              <a:buNone/>
              <a:defRPr sz="1200"/>
            </a:lvl3pPr>
            <a:lvl4pPr marL="1558465" indent="0">
              <a:buNone/>
              <a:defRPr sz="1067"/>
            </a:lvl4pPr>
            <a:lvl5pPr marL="2077952" indent="0">
              <a:buNone/>
              <a:defRPr sz="1067"/>
            </a:lvl5pPr>
            <a:lvl6pPr marL="2597440" indent="0">
              <a:buNone/>
              <a:defRPr sz="1067"/>
            </a:lvl6pPr>
            <a:lvl7pPr marL="3116929" indent="0">
              <a:buNone/>
              <a:defRPr sz="1067"/>
            </a:lvl7pPr>
            <a:lvl8pPr marL="3636417" indent="0">
              <a:buNone/>
              <a:defRPr sz="1067"/>
            </a:lvl8pPr>
            <a:lvl9pPr marL="4155905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5C3577F9-09FA-4FE8-9007-118A7AFAAFD8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1855633" y="3395617"/>
            <a:ext cx="1802213" cy="334963"/>
          </a:xfrm>
          <a:prstGeom prst="rect">
            <a:avLst/>
          </a:prstGeom>
          <a:noFill/>
        </p:spPr>
        <p:txBody>
          <a:bodyPr lIns="0" tIns="0" rIns="0" bIns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5400" b="1" baseline="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1pPr>
            <a:lvl2pPr marL="519488" indent="0">
              <a:buNone/>
              <a:defRPr sz="2267" b="1"/>
            </a:lvl2pPr>
            <a:lvl3pPr marL="1038977" indent="0">
              <a:buNone/>
              <a:defRPr sz="2000" b="1"/>
            </a:lvl3pPr>
            <a:lvl4pPr marL="1558465" indent="0">
              <a:buNone/>
              <a:defRPr sz="1867" b="1"/>
            </a:lvl4pPr>
            <a:lvl5pPr marL="2077952" indent="0">
              <a:buNone/>
              <a:defRPr sz="1867" b="1"/>
            </a:lvl5pPr>
            <a:lvl6pPr marL="2597440" indent="0">
              <a:buNone/>
              <a:defRPr sz="1867" b="1"/>
            </a:lvl6pPr>
            <a:lvl7pPr marL="3116929" indent="0">
              <a:buNone/>
              <a:defRPr sz="1867" b="1"/>
            </a:lvl7pPr>
            <a:lvl8pPr marL="3636417" indent="0">
              <a:buNone/>
              <a:defRPr sz="1867" b="1"/>
            </a:lvl8pPr>
            <a:lvl9pPr marL="4155905" indent="0">
              <a:buNone/>
              <a:defRPr sz="1867" b="1"/>
            </a:lvl9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6BC29D8-CD1D-41F8-B320-8A85D7B91FBE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199977" y="3395617"/>
            <a:ext cx="1802213" cy="334963"/>
          </a:xfrm>
          <a:prstGeom prst="rect">
            <a:avLst/>
          </a:prstGeom>
          <a:noFill/>
        </p:spPr>
        <p:txBody>
          <a:bodyPr lIns="0" tIns="0" rIns="0" bIns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5400" b="1" baseline="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1pPr>
            <a:lvl2pPr marL="519488" indent="0">
              <a:buNone/>
              <a:defRPr sz="2267" b="1"/>
            </a:lvl2pPr>
            <a:lvl3pPr marL="1038977" indent="0">
              <a:buNone/>
              <a:defRPr sz="2000" b="1"/>
            </a:lvl3pPr>
            <a:lvl4pPr marL="1558465" indent="0">
              <a:buNone/>
              <a:defRPr sz="1867" b="1"/>
            </a:lvl4pPr>
            <a:lvl5pPr marL="2077952" indent="0">
              <a:buNone/>
              <a:defRPr sz="1867" b="1"/>
            </a:lvl5pPr>
            <a:lvl6pPr marL="2597440" indent="0">
              <a:buNone/>
              <a:defRPr sz="1867" b="1"/>
            </a:lvl6pPr>
            <a:lvl7pPr marL="3116929" indent="0">
              <a:buNone/>
              <a:defRPr sz="1867" b="1"/>
            </a:lvl7pPr>
            <a:lvl8pPr marL="3636417" indent="0">
              <a:buNone/>
              <a:defRPr sz="1867" b="1"/>
            </a:lvl8pPr>
            <a:lvl9pPr marL="4155905" indent="0">
              <a:buNone/>
              <a:defRPr sz="1867" b="1"/>
            </a:lvl9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D4BE7FEA-786F-431B-AB8B-370320510FC1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8544320" y="3395617"/>
            <a:ext cx="1802213" cy="334963"/>
          </a:xfrm>
          <a:prstGeom prst="rect">
            <a:avLst/>
          </a:prstGeom>
          <a:noFill/>
        </p:spPr>
        <p:txBody>
          <a:bodyPr lIns="0" tIns="0" rIns="0" bIns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5400" b="1" baseline="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1pPr>
            <a:lvl2pPr marL="519488" indent="0">
              <a:buNone/>
              <a:defRPr sz="2267" b="1"/>
            </a:lvl2pPr>
            <a:lvl3pPr marL="1038977" indent="0">
              <a:buNone/>
              <a:defRPr sz="2000" b="1"/>
            </a:lvl3pPr>
            <a:lvl4pPr marL="1558465" indent="0">
              <a:buNone/>
              <a:defRPr sz="1867" b="1"/>
            </a:lvl4pPr>
            <a:lvl5pPr marL="2077952" indent="0">
              <a:buNone/>
              <a:defRPr sz="1867" b="1"/>
            </a:lvl5pPr>
            <a:lvl6pPr marL="2597440" indent="0">
              <a:buNone/>
              <a:defRPr sz="1867" b="1"/>
            </a:lvl6pPr>
            <a:lvl7pPr marL="3116929" indent="0">
              <a:buNone/>
              <a:defRPr sz="1867" b="1"/>
            </a:lvl7pPr>
            <a:lvl8pPr marL="3636417" indent="0">
              <a:buNone/>
              <a:defRPr sz="1867" b="1"/>
            </a:lvl8pPr>
            <a:lvl9pPr marL="4155905" indent="0">
              <a:buNone/>
              <a:defRPr sz="1867" b="1"/>
            </a:lvl9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974DCCD8-EF0A-4A5B-A125-3F48C03FC623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1809069" y="3948613"/>
            <a:ext cx="1982434" cy="1006566"/>
          </a:xfrm>
          <a:prstGeom prst="rect">
            <a:avLst/>
          </a:prstGeom>
          <a:noFill/>
        </p:spPr>
        <p:txBody>
          <a:bodyPr lIns="0" tIns="0" rIns="0" bIns="0" anchor="t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519488" indent="0">
              <a:buNone/>
              <a:defRPr sz="2267" b="1"/>
            </a:lvl2pPr>
            <a:lvl3pPr marL="1038977" indent="0">
              <a:buNone/>
              <a:defRPr sz="2000" b="1"/>
            </a:lvl3pPr>
            <a:lvl4pPr marL="1558465" indent="0">
              <a:buNone/>
              <a:defRPr sz="1867" b="1"/>
            </a:lvl4pPr>
            <a:lvl5pPr marL="2077952" indent="0">
              <a:buNone/>
              <a:defRPr sz="1867" b="1"/>
            </a:lvl5pPr>
            <a:lvl6pPr marL="2597440" indent="0">
              <a:buNone/>
              <a:defRPr sz="1867" b="1"/>
            </a:lvl6pPr>
            <a:lvl7pPr marL="3116929" indent="0">
              <a:buNone/>
              <a:defRPr sz="1867" b="1"/>
            </a:lvl7pPr>
            <a:lvl8pPr marL="3636417" indent="0">
              <a:buNone/>
              <a:defRPr sz="1867" b="1"/>
            </a:lvl8pPr>
            <a:lvl9pPr marL="4155905" indent="0">
              <a:buNone/>
              <a:defRPr sz="1867" b="1"/>
            </a:lvl9pPr>
          </a:lstStyle>
          <a:p>
            <a:pPr lvl="0"/>
            <a:r>
              <a:rPr lang="en-US" dirty="0"/>
              <a:t>Descriptive text goes here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9CA94B30-A81F-4C54-8217-270C3B7EF399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5109540" y="3948613"/>
            <a:ext cx="1982434" cy="1006566"/>
          </a:xfrm>
          <a:prstGeom prst="rect">
            <a:avLst/>
          </a:prstGeom>
          <a:noFill/>
        </p:spPr>
        <p:txBody>
          <a:bodyPr lIns="0" tIns="0" rIns="0" bIns="0" anchor="t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519488" indent="0">
              <a:buNone/>
              <a:defRPr sz="2267" b="1"/>
            </a:lvl2pPr>
            <a:lvl3pPr marL="1038977" indent="0">
              <a:buNone/>
              <a:defRPr sz="2000" b="1"/>
            </a:lvl3pPr>
            <a:lvl4pPr marL="1558465" indent="0">
              <a:buNone/>
              <a:defRPr sz="1867" b="1"/>
            </a:lvl4pPr>
            <a:lvl5pPr marL="2077952" indent="0">
              <a:buNone/>
              <a:defRPr sz="1867" b="1"/>
            </a:lvl5pPr>
            <a:lvl6pPr marL="2597440" indent="0">
              <a:buNone/>
              <a:defRPr sz="1867" b="1"/>
            </a:lvl6pPr>
            <a:lvl7pPr marL="3116929" indent="0">
              <a:buNone/>
              <a:defRPr sz="1867" b="1"/>
            </a:lvl7pPr>
            <a:lvl8pPr marL="3636417" indent="0">
              <a:buNone/>
              <a:defRPr sz="1867" b="1"/>
            </a:lvl8pPr>
            <a:lvl9pPr marL="4155905" indent="0">
              <a:buNone/>
              <a:defRPr sz="1867" b="1"/>
            </a:lvl9pPr>
          </a:lstStyle>
          <a:p>
            <a:pPr lvl="0"/>
            <a:r>
              <a:rPr lang="en-US" dirty="0"/>
              <a:t>Descriptive text goes here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A9C206CB-6AA4-46A6-82E6-FEE0080A6793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8462339" y="3948613"/>
            <a:ext cx="1982434" cy="1006566"/>
          </a:xfrm>
          <a:prstGeom prst="rect">
            <a:avLst/>
          </a:prstGeom>
          <a:noFill/>
        </p:spPr>
        <p:txBody>
          <a:bodyPr lIns="0" tIns="0" rIns="0" bIns="0" anchor="t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519488" indent="0">
              <a:buNone/>
              <a:defRPr sz="2267" b="1"/>
            </a:lvl2pPr>
            <a:lvl3pPr marL="1038977" indent="0">
              <a:buNone/>
              <a:defRPr sz="2000" b="1"/>
            </a:lvl3pPr>
            <a:lvl4pPr marL="1558465" indent="0">
              <a:buNone/>
              <a:defRPr sz="1867" b="1"/>
            </a:lvl4pPr>
            <a:lvl5pPr marL="2077952" indent="0">
              <a:buNone/>
              <a:defRPr sz="1867" b="1"/>
            </a:lvl5pPr>
            <a:lvl6pPr marL="2597440" indent="0">
              <a:buNone/>
              <a:defRPr sz="1867" b="1"/>
            </a:lvl6pPr>
            <a:lvl7pPr marL="3116929" indent="0">
              <a:buNone/>
              <a:defRPr sz="1867" b="1"/>
            </a:lvl7pPr>
            <a:lvl8pPr marL="3636417" indent="0">
              <a:buNone/>
              <a:defRPr sz="1867" b="1"/>
            </a:lvl8pPr>
            <a:lvl9pPr marL="4155905" indent="0">
              <a:buNone/>
              <a:defRPr sz="1867" b="1"/>
            </a:lvl9pPr>
          </a:lstStyle>
          <a:p>
            <a:pPr lvl="0"/>
            <a:r>
              <a:rPr lang="en-US" dirty="0"/>
              <a:t>Descriptive Text goes here</a:t>
            </a:r>
          </a:p>
        </p:txBody>
      </p:sp>
    </p:spTree>
    <p:extLst>
      <p:ext uri="{BB962C8B-B14F-4D97-AF65-F5344CB8AC3E}">
        <p14:creationId xmlns:p14="http://schemas.microsoft.com/office/powerpoint/2010/main" val="31280960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0E17770-63A6-4934-9F68-CFF8B5709276}"/>
              </a:ext>
            </a:extLst>
          </p:cNvPr>
          <p:cNvCxnSpPr>
            <a:cxnSpLocks/>
          </p:cNvCxnSpPr>
          <p:nvPr/>
        </p:nvCxnSpPr>
        <p:spPr>
          <a:xfrm>
            <a:off x="910819" y="1425661"/>
            <a:ext cx="10370363" cy="0"/>
          </a:xfrm>
          <a:prstGeom prst="line">
            <a:avLst/>
          </a:prstGeom>
          <a:ln w="22225">
            <a:gradFill>
              <a:gsLst>
                <a:gs pos="0">
                  <a:srgbClr val="2A6596"/>
                </a:gs>
                <a:gs pos="40000">
                  <a:srgbClr val="3E4A8D"/>
                </a:gs>
                <a:gs pos="61000">
                  <a:srgbClr val="463E89"/>
                </a:gs>
                <a:gs pos="82000">
                  <a:srgbClr val="4C3586"/>
                </a:gs>
                <a:gs pos="100000">
                  <a:srgbClr val="453686"/>
                </a:gs>
              </a:gsLst>
              <a:lin ang="0" scaled="0"/>
            </a:gra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FA6416A7-7582-4454-B3D0-016ED2F81791}"/>
              </a:ext>
            </a:extLst>
          </p:cNvPr>
          <p:cNvSpPr txBox="1"/>
          <p:nvPr/>
        </p:nvSpPr>
        <p:spPr>
          <a:xfrm>
            <a:off x="10789920" y="6477001"/>
            <a:ext cx="463296" cy="287276"/>
          </a:xfrm>
          <a:prstGeom prst="rect">
            <a:avLst/>
          </a:prstGeom>
          <a:noFill/>
        </p:spPr>
        <p:txBody>
          <a:bodyPr wrap="square" lIns="0" tIns="60937" rIns="0" bIns="60937" rtlCol="0">
            <a:spAutoFit/>
          </a:bodyPr>
          <a:lstStyle/>
          <a:p>
            <a:pPr algn="r"/>
            <a:fld id="{A0918C97-1E36-4999-BE26-BF01A4E83B3C}" type="slidenum">
              <a:rPr lang="en-US" sz="1067" smtClean="0">
                <a:solidFill>
                  <a:srgbClr val="626262"/>
                </a:solidFill>
                <a:cs typeface="Roboto Light"/>
              </a:rPr>
              <a:pPr algn="r"/>
              <a:t>‹#›</a:t>
            </a:fld>
            <a:endParaRPr lang="en-US" sz="1067" dirty="0">
              <a:solidFill>
                <a:srgbClr val="626262"/>
              </a:solidFill>
              <a:cs typeface="Roboto Light"/>
            </a:endParaRP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29508546-A5F7-4E42-AC98-4D0B77553446}"/>
              </a:ext>
            </a:extLst>
          </p:cNvPr>
          <p:cNvSpPr>
            <a:spLocks noGrp="1"/>
          </p:cNvSpPr>
          <p:nvPr>
            <p:ph type="body" sz="half" idx="10" hasCustomPrompt="1"/>
          </p:nvPr>
        </p:nvSpPr>
        <p:spPr>
          <a:xfrm>
            <a:off x="7545705" y="512064"/>
            <a:ext cx="3712846" cy="583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519488" indent="0">
              <a:buNone/>
              <a:defRPr sz="1333"/>
            </a:lvl2pPr>
            <a:lvl3pPr marL="1038977" indent="0">
              <a:buNone/>
              <a:defRPr sz="1200"/>
            </a:lvl3pPr>
            <a:lvl4pPr marL="1558465" indent="0">
              <a:buNone/>
              <a:defRPr sz="1067"/>
            </a:lvl4pPr>
            <a:lvl5pPr marL="2077952" indent="0">
              <a:buNone/>
              <a:defRPr sz="1067"/>
            </a:lvl5pPr>
            <a:lvl6pPr marL="2597440" indent="0">
              <a:buNone/>
              <a:defRPr sz="1067"/>
            </a:lvl6pPr>
            <a:lvl7pPr marL="3116929" indent="0">
              <a:buNone/>
              <a:defRPr sz="1067"/>
            </a:lvl7pPr>
            <a:lvl8pPr marL="3636417" indent="0">
              <a:buNone/>
              <a:defRPr sz="1067"/>
            </a:lvl8pPr>
            <a:lvl9pPr marL="4155905" indent="0">
              <a:buNone/>
              <a:defRPr sz="1067"/>
            </a:lvl9pPr>
          </a:lstStyle>
          <a:p>
            <a:pPr marL="0" indent="0" defTabSz="1038951">
              <a:spcBef>
                <a:spcPts val="0"/>
              </a:spcBef>
              <a:buNone/>
              <a:defRPr/>
            </a:pPr>
            <a:r>
              <a:rPr lang="en-US" sz="1600" dirty="0">
                <a:solidFill>
                  <a:schemeClr val="tx1">
                    <a:lumMod val="75000"/>
                  </a:schemeClr>
                </a:solidFill>
                <a:latin typeface="Source Sans Pro"/>
                <a:cs typeface="Calibri" panose="020F0502020204030204" pitchFamily="34" charset="0"/>
              </a:rPr>
              <a:t>Subhead goes here with a quick description of what the viewer is about to see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1597052C-450C-40ED-82D3-BE854732694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33450" y="467709"/>
            <a:ext cx="5367528" cy="51206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2400" b="1" cap="all" baseline="0">
                <a:solidFill>
                  <a:srgbClr val="582C83"/>
                </a:solidFill>
              </a:defRPr>
            </a:lvl1pPr>
          </a:lstStyle>
          <a:p>
            <a:pPr lvl="0"/>
            <a:r>
              <a:rPr lang="en-US" baseline="0" dirty="0"/>
              <a:t>Slide that can be good for anything with space for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5464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with Space for Lege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0E17770-63A6-4934-9F68-CFF8B5709276}"/>
              </a:ext>
            </a:extLst>
          </p:cNvPr>
          <p:cNvCxnSpPr>
            <a:cxnSpLocks/>
          </p:cNvCxnSpPr>
          <p:nvPr/>
        </p:nvCxnSpPr>
        <p:spPr>
          <a:xfrm>
            <a:off x="910819" y="1425661"/>
            <a:ext cx="10370363" cy="0"/>
          </a:xfrm>
          <a:prstGeom prst="line">
            <a:avLst/>
          </a:prstGeom>
          <a:ln w="22225">
            <a:gradFill>
              <a:gsLst>
                <a:gs pos="0">
                  <a:srgbClr val="2A6596"/>
                </a:gs>
                <a:gs pos="40000">
                  <a:srgbClr val="3E4A8D"/>
                </a:gs>
                <a:gs pos="61000">
                  <a:srgbClr val="463E89"/>
                </a:gs>
                <a:gs pos="82000">
                  <a:srgbClr val="4C3586"/>
                </a:gs>
                <a:gs pos="100000">
                  <a:srgbClr val="453686"/>
                </a:gs>
              </a:gsLst>
              <a:lin ang="0" scaled="0"/>
            </a:gra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FA6416A7-7582-4454-B3D0-016ED2F81791}"/>
              </a:ext>
            </a:extLst>
          </p:cNvPr>
          <p:cNvSpPr txBox="1"/>
          <p:nvPr/>
        </p:nvSpPr>
        <p:spPr>
          <a:xfrm>
            <a:off x="10789920" y="6477001"/>
            <a:ext cx="463296" cy="287276"/>
          </a:xfrm>
          <a:prstGeom prst="rect">
            <a:avLst/>
          </a:prstGeom>
          <a:noFill/>
        </p:spPr>
        <p:txBody>
          <a:bodyPr wrap="square" lIns="0" tIns="60937" rIns="0" bIns="60937" rtlCol="0">
            <a:spAutoFit/>
          </a:bodyPr>
          <a:lstStyle/>
          <a:p>
            <a:pPr algn="r"/>
            <a:fld id="{A0918C97-1E36-4999-BE26-BF01A4E83B3C}" type="slidenum">
              <a:rPr lang="en-US" sz="1067" smtClean="0">
                <a:solidFill>
                  <a:srgbClr val="626262"/>
                </a:solidFill>
                <a:cs typeface="Roboto Light"/>
              </a:rPr>
              <a:pPr algn="r"/>
              <a:t>‹#›</a:t>
            </a:fld>
            <a:endParaRPr lang="en-US" sz="1067" dirty="0">
              <a:solidFill>
                <a:srgbClr val="626262"/>
              </a:solidFill>
              <a:cs typeface="Roboto Light"/>
            </a:endParaRP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29508546-A5F7-4E42-AC98-4D0B77553446}"/>
              </a:ext>
            </a:extLst>
          </p:cNvPr>
          <p:cNvSpPr>
            <a:spLocks noGrp="1"/>
          </p:cNvSpPr>
          <p:nvPr>
            <p:ph type="body" sz="half" idx="10" hasCustomPrompt="1"/>
          </p:nvPr>
        </p:nvSpPr>
        <p:spPr>
          <a:xfrm>
            <a:off x="5681459" y="508617"/>
            <a:ext cx="3712846" cy="583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519488" indent="0">
              <a:buNone/>
              <a:defRPr sz="1333"/>
            </a:lvl2pPr>
            <a:lvl3pPr marL="1038977" indent="0">
              <a:buNone/>
              <a:defRPr sz="1200"/>
            </a:lvl3pPr>
            <a:lvl4pPr marL="1558465" indent="0">
              <a:buNone/>
              <a:defRPr sz="1067"/>
            </a:lvl4pPr>
            <a:lvl5pPr marL="2077952" indent="0">
              <a:buNone/>
              <a:defRPr sz="1067"/>
            </a:lvl5pPr>
            <a:lvl6pPr marL="2597440" indent="0">
              <a:buNone/>
              <a:defRPr sz="1067"/>
            </a:lvl6pPr>
            <a:lvl7pPr marL="3116929" indent="0">
              <a:buNone/>
              <a:defRPr sz="1067"/>
            </a:lvl7pPr>
            <a:lvl8pPr marL="3636417" indent="0">
              <a:buNone/>
              <a:defRPr sz="1067"/>
            </a:lvl8pPr>
            <a:lvl9pPr marL="4155905" indent="0">
              <a:buNone/>
              <a:defRPr sz="1067"/>
            </a:lvl9pPr>
          </a:lstStyle>
          <a:p>
            <a:pPr marL="0" indent="0" defTabSz="1038951">
              <a:spcBef>
                <a:spcPts val="0"/>
              </a:spcBef>
              <a:buNone/>
              <a:defRPr/>
            </a:pPr>
            <a:r>
              <a:rPr lang="en-US" sz="1600" dirty="0">
                <a:solidFill>
                  <a:schemeClr val="tx1">
                    <a:lumMod val="75000"/>
                  </a:schemeClr>
                </a:solidFill>
                <a:latin typeface="Source Sans Pro"/>
                <a:cs typeface="Calibri" panose="020F0502020204030204" pitchFamily="34" charset="0"/>
              </a:rPr>
              <a:t>Subhead goes here with a quick description of what the viewer is about to see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D5F261B-99BD-46BC-BB32-3815E51BD19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33450" y="469612"/>
            <a:ext cx="4279392" cy="51206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2400" b="1" cap="all" baseline="0">
                <a:solidFill>
                  <a:srgbClr val="582C83"/>
                </a:solidFill>
              </a:defRPr>
            </a:lvl1pPr>
          </a:lstStyle>
          <a:p>
            <a:pPr lvl="0"/>
            <a:r>
              <a:rPr lang="en-US" baseline="0" dirty="0"/>
              <a:t>Chart slide with space for legend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0492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933450" y="469612"/>
            <a:ext cx="2829657" cy="512064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kumimoji="0" lang="en-US" sz="2400" i="0" u="none" strike="noStrike" cap="none" spc="0" normalizeH="0" baseline="0" dirty="0">
                <a:ln>
                  <a:noFill/>
                </a:ln>
                <a:solidFill>
                  <a:srgbClr val="582C83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Calibri" panose="020F0502020204030204" pitchFamily="34" charset="0"/>
              </a:defRPr>
            </a:lvl1pPr>
          </a:lstStyle>
          <a:p>
            <a:pPr marL="0" marR="0" lvl="0" indent="0" defTabSz="1038951" fontAlgn="auto">
              <a:lnSpc>
                <a:spcPct val="100000"/>
              </a:lnSpc>
              <a:spcAft>
                <a:spcPts val="800"/>
              </a:spcAft>
              <a:buClrTx/>
              <a:buSzTx/>
              <a:buFontTx/>
              <a:tabLst/>
            </a:pPr>
            <a:r>
              <a:rPr lang="en-US" dirty="0"/>
              <a:t>CHART SLIDE HEADER GOES HERE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6416A7-7582-4454-B3D0-016ED2F81791}"/>
              </a:ext>
            </a:extLst>
          </p:cNvPr>
          <p:cNvSpPr txBox="1"/>
          <p:nvPr/>
        </p:nvSpPr>
        <p:spPr>
          <a:xfrm>
            <a:off x="10789920" y="6477001"/>
            <a:ext cx="463296" cy="287276"/>
          </a:xfrm>
          <a:prstGeom prst="rect">
            <a:avLst/>
          </a:prstGeom>
          <a:noFill/>
        </p:spPr>
        <p:txBody>
          <a:bodyPr wrap="square" lIns="0" tIns="60937" rIns="0" bIns="60937" rtlCol="0">
            <a:spAutoFit/>
          </a:bodyPr>
          <a:lstStyle/>
          <a:p>
            <a:pPr algn="r"/>
            <a:fld id="{A0918C97-1E36-4999-BE26-BF01A4E83B3C}" type="slidenum">
              <a:rPr lang="en-US" sz="1067" smtClean="0">
                <a:solidFill>
                  <a:srgbClr val="626262"/>
                </a:solidFill>
                <a:cs typeface="Roboto Light"/>
              </a:rPr>
              <a:pPr algn="r"/>
              <a:t>‹#›</a:t>
            </a:fld>
            <a:endParaRPr lang="en-US" sz="1067" dirty="0">
              <a:solidFill>
                <a:srgbClr val="626262"/>
              </a:solidFill>
              <a:cs typeface="Roboto Light"/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8260D596-9656-4E25-800C-371510B3073C}"/>
              </a:ext>
            </a:extLst>
          </p:cNvPr>
          <p:cNvSpPr>
            <a:spLocks noGrp="1"/>
          </p:cNvSpPr>
          <p:nvPr>
            <p:ph type="body" sz="half" idx="10" hasCustomPrompt="1"/>
          </p:nvPr>
        </p:nvSpPr>
        <p:spPr>
          <a:xfrm>
            <a:off x="6095999" y="513155"/>
            <a:ext cx="5157216" cy="7315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defTabSz="1038951">
              <a:spcBef>
                <a:spcPts val="0"/>
              </a:spcBef>
              <a:buNone/>
              <a:defRPr sz="1600" b="1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519488" indent="0">
              <a:buNone/>
              <a:defRPr sz="1333"/>
            </a:lvl2pPr>
            <a:lvl3pPr marL="1038977" indent="0">
              <a:buNone/>
              <a:defRPr sz="1200"/>
            </a:lvl3pPr>
            <a:lvl4pPr marL="1558465" indent="0">
              <a:buNone/>
              <a:defRPr sz="1067"/>
            </a:lvl4pPr>
            <a:lvl5pPr marL="2077952" indent="0">
              <a:buNone/>
              <a:defRPr sz="1067"/>
            </a:lvl5pPr>
            <a:lvl6pPr marL="2597440" indent="0">
              <a:buNone/>
              <a:defRPr sz="1067"/>
            </a:lvl6pPr>
            <a:lvl7pPr marL="3116929" indent="0">
              <a:buNone/>
              <a:defRPr sz="1067"/>
            </a:lvl7pPr>
            <a:lvl8pPr marL="3636417" indent="0">
              <a:buNone/>
              <a:defRPr sz="1067"/>
            </a:lvl8pPr>
            <a:lvl9pPr marL="4155905" indent="0">
              <a:buNone/>
              <a:defRPr sz="1067"/>
            </a:lvl9pPr>
          </a:lstStyle>
          <a:p>
            <a:pPr marL="0" indent="0" defTabSz="1038951">
              <a:spcBef>
                <a:spcPts val="0"/>
              </a:spcBef>
              <a:buNone/>
              <a:defRPr/>
            </a:pPr>
            <a:r>
              <a:rPr lang="en-US" sz="1600" dirty="0">
                <a:solidFill>
                  <a:schemeClr val="tx1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Description of the chart goes here. Sources can also be placed here. Three lines maximum.</a:t>
            </a:r>
          </a:p>
        </p:txBody>
      </p:sp>
    </p:spTree>
    <p:extLst>
      <p:ext uri="{BB962C8B-B14F-4D97-AF65-F5344CB8AC3E}">
        <p14:creationId xmlns:p14="http://schemas.microsoft.com/office/powerpoint/2010/main" val="10698989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 Slide: Graphi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E3FCD75A-8CD2-4DA6-9274-AA297B93200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0"/>
            <a:ext cx="12191999" cy="685800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C26B29B7-5A1D-429D-B90C-2D5E62AE9A9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18053" r="5841"/>
          <a:stretch/>
        </p:blipFill>
        <p:spPr>
          <a:xfrm>
            <a:off x="1" y="1778802"/>
            <a:ext cx="12192000" cy="4624248"/>
          </a:xfrm>
          <a:prstGeom prst="rect">
            <a:avLst/>
          </a:prstGeom>
        </p:spPr>
      </p:pic>
      <p:sp>
        <p:nvSpPr>
          <p:cNvPr id="11" name="Text Placeholder 23">
            <a:extLst>
              <a:ext uri="{FF2B5EF4-FFF2-40B4-BE49-F238E27FC236}">
                <a16:creationId xmlns:a16="http://schemas.microsoft.com/office/drawing/2014/main" id="{8BFCD2F9-E28E-1442-AC37-EFEBDAF295E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3298875"/>
            <a:ext cx="5569913" cy="6096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>
              <a:buNone/>
              <a:defRPr sz="3600" b="1" cap="all" spc="400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Divider text goes here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96AE9FD-63ED-4C87-AE8A-864290858EE7}"/>
              </a:ext>
            </a:extLst>
          </p:cNvPr>
          <p:cNvSpPr txBox="1"/>
          <p:nvPr/>
        </p:nvSpPr>
        <p:spPr>
          <a:xfrm>
            <a:off x="10789920" y="6477001"/>
            <a:ext cx="463296" cy="287276"/>
          </a:xfrm>
          <a:prstGeom prst="rect">
            <a:avLst/>
          </a:prstGeom>
          <a:noFill/>
        </p:spPr>
        <p:txBody>
          <a:bodyPr wrap="square" lIns="0" tIns="60937" rIns="0" bIns="60937" rtlCol="0">
            <a:spAutoFit/>
          </a:bodyPr>
          <a:lstStyle/>
          <a:p>
            <a:pPr algn="r"/>
            <a:fld id="{A0918C97-1E36-4999-BE26-BF01A4E83B3C}" type="slidenum">
              <a:rPr lang="en-US" sz="1067" smtClean="0">
                <a:solidFill>
                  <a:schemeClr val="bg1">
                    <a:alpha val="50000"/>
                  </a:schemeClr>
                </a:solidFill>
                <a:cs typeface="Roboto Light"/>
              </a:rPr>
              <a:pPr algn="r"/>
              <a:t>‹#›</a:t>
            </a:fld>
            <a:endParaRPr lang="en-US" sz="1067" dirty="0">
              <a:solidFill>
                <a:schemeClr val="bg1">
                  <a:alpha val="50000"/>
                </a:schemeClr>
              </a:solidFill>
              <a:cs typeface="Roboto Ligh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D8F316-CBD2-4825-A52B-9BD48E205618}"/>
              </a:ext>
            </a:extLst>
          </p:cNvPr>
          <p:cNvSpPr txBox="1"/>
          <p:nvPr userDrawn="1"/>
        </p:nvSpPr>
        <p:spPr>
          <a:xfrm>
            <a:off x="914400" y="6518813"/>
            <a:ext cx="7861211" cy="194955"/>
          </a:xfrm>
          <a:prstGeom prst="rect">
            <a:avLst/>
          </a:prstGeom>
          <a:noFill/>
        </p:spPr>
        <p:txBody>
          <a:bodyPr wrap="square" lIns="0" tIns="45703" rIns="0" bIns="45703" rtlCol="0">
            <a:spAutoFit/>
          </a:bodyPr>
          <a:lstStyle/>
          <a:p>
            <a:pPr algn="l"/>
            <a:r>
              <a:rPr lang="en-US" sz="667" kern="1200" dirty="0">
                <a:solidFill>
                  <a:schemeClr val="bg1">
                    <a:alpha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© 2022 Wolfspeed, Inc. All rights reserved. Wolfspeed® and the Wolfstreak logo are registered trademarks and the Wolfspeed logo is a trademark of Wolfspeed, Inc.</a:t>
            </a:r>
          </a:p>
        </p:txBody>
      </p:sp>
    </p:spTree>
    <p:extLst>
      <p:ext uri="{BB962C8B-B14F-4D97-AF65-F5344CB8AC3E}">
        <p14:creationId xmlns:p14="http://schemas.microsoft.com/office/powerpoint/2010/main" val="16407106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_Opt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1CC6BF02-CCAD-465A-93CF-E6D403E06D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8053" r="5841"/>
          <a:stretch/>
        </p:blipFill>
        <p:spPr>
          <a:xfrm>
            <a:off x="1" y="1778802"/>
            <a:ext cx="12192000" cy="462424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B9C7B98-804E-4B6D-8DFF-9D363B4A2282}"/>
              </a:ext>
            </a:extLst>
          </p:cNvPr>
          <p:cNvSpPr txBox="1"/>
          <p:nvPr userDrawn="1"/>
        </p:nvSpPr>
        <p:spPr>
          <a:xfrm>
            <a:off x="10789920" y="6477001"/>
            <a:ext cx="463296" cy="287276"/>
          </a:xfrm>
          <a:prstGeom prst="rect">
            <a:avLst/>
          </a:prstGeom>
          <a:noFill/>
        </p:spPr>
        <p:txBody>
          <a:bodyPr wrap="square" lIns="0" tIns="60937" rIns="0" bIns="60937" rtlCol="0">
            <a:spAutoFit/>
          </a:bodyPr>
          <a:lstStyle/>
          <a:p>
            <a:pPr algn="r"/>
            <a:fld id="{A0918C97-1E36-4999-BE26-BF01A4E83B3C}" type="slidenum">
              <a:rPr lang="en-US" sz="1067" smtClean="0">
                <a:solidFill>
                  <a:srgbClr val="626262"/>
                </a:solidFill>
                <a:cs typeface="Roboto Light"/>
              </a:rPr>
              <a:pPr algn="r"/>
              <a:t>‹#›</a:t>
            </a:fld>
            <a:endParaRPr lang="en-US" sz="1067" dirty="0">
              <a:solidFill>
                <a:srgbClr val="626262"/>
              </a:solidFill>
              <a:cs typeface="Roboto Light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025DEC5-79B9-4B71-B250-A30223C3AD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321996"/>
            <a:ext cx="12192000" cy="512064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ctr">
              <a:defRPr kumimoji="0" lang="en-US" sz="4400" i="0" u="none" strike="noStrike" cap="all" spc="400" normalizeH="0" baseline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Calibri" panose="020F0502020204030204" pitchFamily="34" charset="0"/>
              </a:defRPr>
            </a:lvl1pPr>
          </a:lstStyle>
          <a:p>
            <a:pPr marL="0" marR="0" lvl="0" indent="0" defTabSz="1038951" fontAlgn="auto">
              <a:lnSpc>
                <a:spcPct val="100000"/>
              </a:lnSpc>
              <a:spcAft>
                <a:spcPts val="800"/>
              </a:spcAft>
              <a:buClrTx/>
              <a:buSzTx/>
              <a:buFontTx/>
              <a:tabLst/>
            </a:pPr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8600859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White Horizontal, 6 Item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raphic 57">
            <a:extLst>
              <a:ext uri="{FF2B5EF4-FFF2-40B4-BE49-F238E27FC236}">
                <a16:creationId xmlns:a16="http://schemas.microsoft.com/office/drawing/2014/main" id="{E71A978F-0A41-4C6D-AD13-41B06D872E8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8053" r="5841"/>
          <a:stretch/>
        </p:blipFill>
        <p:spPr>
          <a:xfrm>
            <a:off x="1" y="1778802"/>
            <a:ext cx="12192000" cy="4624248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933450" y="1060006"/>
            <a:ext cx="2373209" cy="512064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kumimoji="0" lang="en-US" sz="2400" i="0" u="none" strike="noStrike" cap="all" spc="400" normalizeH="0" baseline="0" dirty="0">
                <a:ln>
                  <a:noFill/>
                </a:ln>
                <a:solidFill>
                  <a:srgbClr val="582C83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Calibri" panose="020F0502020204030204" pitchFamily="34" charset="0"/>
              </a:defRPr>
            </a:lvl1pPr>
          </a:lstStyle>
          <a:p>
            <a:pPr marL="0" marR="0" lvl="0" indent="0" defTabSz="1038951" fontAlgn="auto">
              <a:lnSpc>
                <a:spcPct val="100000"/>
              </a:lnSpc>
              <a:spcAft>
                <a:spcPts val="800"/>
              </a:spcAft>
              <a:buClrTx/>
              <a:buSzTx/>
              <a:buFontTx/>
              <a:tabLst/>
            </a:pPr>
            <a:r>
              <a:rPr lang="en-US" dirty="0"/>
              <a:t>AGENDA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6416A7-7582-4454-B3D0-016ED2F81791}"/>
              </a:ext>
            </a:extLst>
          </p:cNvPr>
          <p:cNvSpPr txBox="1"/>
          <p:nvPr/>
        </p:nvSpPr>
        <p:spPr>
          <a:xfrm>
            <a:off x="10786686" y="6477001"/>
            <a:ext cx="463296" cy="287276"/>
          </a:xfrm>
          <a:prstGeom prst="rect">
            <a:avLst/>
          </a:prstGeom>
          <a:noFill/>
        </p:spPr>
        <p:txBody>
          <a:bodyPr wrap="square" lIns="0" tIns="60937" rIns="0" bIns="60937" rtlCol="0">
            <a:spAutoFit/>
          </a:bodyPr>
          <a:lstStyle/>
          <a:p>
            <a:pPr algn="r"/>
            <a:fld id="{A0918C97-1E36-4999-BE26-BF01A4E83B3C}" type="slidenum">
              <a:rPr lang="en-US" sz="1067" smtClean="0">
                <a:solidFill>
                  <a:srgbClr val="626262"/>
                </a:solidFill>
                <a:cs typeface="Roboto Light"/>
              </a:rPr>
              <a:pPr algn="r"/>
              <a:t>‹#›</a:t>
            </a:fld>
            <a:endParaRPr lang="en-US" sz="1067" dirty="0">
              <a:solidFill>
                <a:srgbClr val="626262"/>
              </a:solidFill>
              <a:cs typeface="Roboto Light"/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73B3B72-E205-4508-8D5E-3561FFE88158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930275" y="2392363"/>
            <a:ext cx="1389888" cy="493776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600" b="1" cap="all" baseline="0"/>
            </a:lvl1pPr>
          </a:lstStyle>
          <a:p>
            <a:pPr lvl="0"/>
            <a:r>
              <a:rPr lang="en-US" dirty="0"/>
              <a:t>SECTION TITLE HERE</a:t>
            </a:r>
          </a:p>
        </p:txBody>
      </p:sp>
      <p:sp>
        <p:nvSpPr>
          <p:cNvPr id="41" name="Text Placeholder 12">
            <a:extLst>
              <a:ext uri="{FF2B5EF4-FFF2-40B4-BE49-F238E27FC236}">
                <a16:creationId xmlns:a16="http://schemas.microsoft.com/office/drawing/2014/main" id="{9AE93415-4C03-4F4A-A8BA-12F345DF4295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2778544" y="2392363"/>
            <a:ext cx="1389888" cy="493776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600" b="1"/>
            </a:lvl1pPr>
          </a:lstStyle>
          <a:p>
            <a:pPr lvl="0"/>
            <a:r>
              <a:rPr lang="en-US" dirty="0"/>
              <a:t>SECTION TITLE HERE</a:t>
            </a:r>
          </a:p>
        </p:txBody>
      </p:sp>
      <p:sp>
        <p:nvSpPr>
          <p:cNvPr id="42" name="Text Placeholder 12">
            <a:extLst>
              <a:ext uri="{FF2B5EF4-FFF2-40B4-BE49-F238E27FC236}">
                <a16:creationId xmlns:a16="http://schemas.microsoft.com/office/drawing/2014/main" id="{BE910856-C5DB-4E9F-9DBB-2486889DAE42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4623856" y="2415831"/>
            <a:ext cx="1389888" cy="493776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600" b="1"/>
            </a:lvl1pPr>
          </a:lstStyle>
          <a:p>
            <a:pPr lvl="0"/>
            <a:r>
              <a:rPr lang="en-US" dirty="0"/>
              <a:t>SECTION TITLE HERE</a:t>
            </a:r>
          </a:p>
        </p:txBody>
      </p:sp>
      <p:sp>
        <p:nvSpPr>
          <p:cNvPr id="43" name="Text Placeholder 12">
            <a:extLst>
              <a:ext uri="{FF2B5EF4-FFF2-40B4-BE49-F238E27FC236}">
                <a16:creationId xmlns:a16="http://schemas.microsoft.com/office/drawing/2014/main" id="{27EBCD03-123C-4CEC-98D7-E2410B4C58C0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6469168" y="2392363"/>
            <a:ext cx="1389888" cy="493776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600" b="1" cap="all" baseline="0"/>
            </a:lvl1pPr>
          </a:lstStyle>
          <a:p>
            <a:pPr lvl="0"/>
            <a:r>
              <a:rPr lang="en-US" dirty="0"/>
              <a:t>SECTION TITLE HERE</a:t>
            </a:r>
          </a:p>
        </p:txBody>
      </p:sp>
      <p:sp>
        <p:nvSpPr>
          <p:cNvPr id="44" name="Text Placeholder 12">
            <a:extLst>
              <a:ext uri="{FF2B5EF4-FFF2-40B4-BE49-F238E27FC236}">
                <a16:creationId xmlns:a16="http://schemas.microsoft.com/office/drawing/2014/main" id="{617E14F6-1611-4933-925A-0A7AFB5CF21F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8314323" y="2386061"/>
            <a:ext cx="1389888" cy="493776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600" b="1"/>
            </a:lvl1pPr>
          </a:lstStyle>
          <a:p>
            <a:pPr lvl="0"/>
            <a:r>
              <a:rPr lang="en-US" dirty="0"/>
              <a:t>SECTION TITLE HERE</a:t>
            </a:r>
          </a:p>
        </p:txBody>
      </p:sp>
      <p:sp>
        <p:nvSpPr>
          <p:cNvPr id="45" name="Text Placeholder 12">
            <a:extLst>
              <a:ext uri="{FF2B5EF4-FFF2-40B4-BE49-F238E27FC236}">
                <a16:creationId xmlns:a16="http://schemas.microsoft.com/office/drawing/2014/main" id="{D2FA7BD8-3DF8-4781-A206-1ADF836D60F3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10159416" y="2386061"/>
            <a:ext cx="1389888" cy="493776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600" b="1" cap="all" baseline="0"/>
            </a:lvl1pPr>
          </a:lstStyle>
          <a:p>
            <a:pPr lvl="0"/>
            <a:r>
              <a:rPr lang="en-US" dirty="0"/>
              <a:t>SECTION TITLE HERE</a:t>
            </a:r>
          </a:p>
        </p:txBody>
      </p:sp>
      <p:sp>
        <p:nvSpPr>
          <p:cNvPr id="32" name="Text Placeholder 12">
            <a:extLst>
              <a:ext uri="{FF2B5EF4-FFF2-40B4-BE49-F238E27FC236}">
                <a16:creationId xmlns:a16="http://schemas.microsoft.com/office/drawing/2014/main" id="{632BC643-C227-43D4-B584-3E258A1A2E3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30275" y="3934340"/>
            <a:ext cx="1389888" cy="740664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600" b="0"/>
            </a:lvl1pPr>
          </a:lstStyle>
          <a:p>
            <a:pPr lvl="0"/>
            <a:r>
              <a:rPr lang="en-US" dirty="0"/>
              <a:t>Description of the section goes here.</a:t>
            </a:r>
          </a:p>
        </p:txBody>
      </p:sp>
      <p:sp>
        <p:nvSpPr>
          <p:cNvPr id="33" name="Text Placeholder 12">
            <a:extLst>
              <a:ext uri="{FF2B5EF4-FFF2-40B4-BE49-F238E27FC236}">
                <a16:creationId xmlns:a16="http://schemas.microsoft.com/office/drawing/2014/main" id="{83942C30-EA9E-4F66-8883-38B49C3A976C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2778544" y="3934340"/>
            <a:ext cx="1389888" cy="740664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600" b="0"/>
            </a:lvl1pPr>
          </a:lstStyle>
          <a:p>
            <a:pPr lvl="0"/>
            <a:r>
              <a:rPr lang="en-US" dirty="0"/>
              <a:t>Description of the section goes here.</a:t>
            </a:r>
          </a:p>
        </p:txBody>
      </p:sp>
      <p:sp>
        <p:nvSpPr>
          <p:cNvPr id="35" name="Text Placeholder 12">
            <a:extLst>
              <a:ext uri="{FF2B5EF4-FFF2-40B4-BE49-F238E27FC236}">
                <a16:creationId xmlns:a16="http://schemas.microsoft.com/office/drawing/2014/main" id="{A8189435-E6B0-4B02-8481-B0A7A7CA8E5D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4623856" y="3934340"/>
            <a:ext cx="1389888" cy="740664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600" b="0"/>
            </a:lvl1pPr>
          </a:lstStyle>
          <a:p>
            <a:pPr lvl="0"/>
            <a:r>
              <a:rPr lang="en-US" dirty="0"/>
              <a:t>Description of the section goes here.</a:t>
            </a:r>
          </a:p>
        </p:txBody>
      </p:sp>
      <p:sp>
        <p:nvSpPr>
          <p:cNvPr id="40" name="Text Placeholder 12">
            <a:extLst>
              <a:ext uri="{FF2B5EF4-FFF2-40B4-BE49-F238E27FC236}">
                <a16:creationId xmlns:a16="http://schemas.microsoft.com/office/drawing/2014/main" id="{8CCB0819-D77C-468C-9F43-30EAC4A405B5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314323" y="3934340"/>
            <a:ext cx="1389888" cy="740664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600" b="0"/>
            </a:lvl1pPr>
          </a:lstStyle>
          <a:p>
            <a:pPr lvl="0"/>
            <a:r>
              <a:rPr lang="en-US" dirty="0"/>
              <a:t>Description of the section goes here.</a:t>
            </a:r>
          </a:p>
        </p:txBody>
      </p:sp>
      <p:sp>
        <p:nvSpPr>
          <p:cNvPr id="46" name="Text Placeholder 12">
            <a:extLst>
              <a:ext uri="{FF2B5EF4-FFF2-40B4-BE49-F238E27FC236}">
                <a16:creationId xmlns:a16="http://schemas.microsoft.com/office/drawing/2014/main" id="{4015AF20-A118-4910-9F93-4F04987286E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10159416" y="3934340"/>
            <a:ext cx="1389888" cy="740664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600" b="0"/>
            </a:lvl1pPr>
          </a:lstStyle>
          <a:p>
            <a:pPr lvl="0"/>
            <a:r>
              <a:rPr lang="en-US" dirty="0"/>
              <a:t>Description of the section goes here.</a:t>
            </a:r>
          </a:p>
        </p:txBody>
      </p:sp>
      <p:sp>
        <p:nvSpPr>
          <p:cNvPr id="47" name="Text Placeholder 12">
            <a:extLst>
              <a:ext uri="{FF2B5EF4-FFF2-40B4-BE49-F238E27FC236}">
                <a16:creationId xmlns:a16="http://schemas.microsoft.com/office/drawing/2014/main" id="{72B3F6A9-FC70-4803-9F31-92D54C652047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6469168" y="3934340"/>
            <a:ext cx="1389888" cy="740664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600" b="0"/>
            </a:lvl1pPr>
          </a:lstStyle>
          <a:p>
            <a:pPr lvl="0"/>
            <a:r>
              <a:rPr lang="en-US" dirty="0"/>
              <a:t>Description of the section goes here.</a:t>
            </a:r>
          </a:p>
        </p:txBody>
      </p:sp>
      <p:sp>
        <p:nvSpPr>
          <p:cNvPr id="29" name="Text Placeholder 12">
            <a:extLst>
              <a:ext uri="{FF2B5EF4-FFF2-40B4-BE49-F238E27FC236}">
                <a16:creationId xmlns:a16="http://schemas.microsoft.com/office/drawing/2014/main" id="{B17049E6-F58C-4EFE-B038-8B4B99592FCD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930275" y="3105150"/>
            <a:ext cx="402336" cy="585216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3200" b="1" cap="all" baseline="0">
                <a:solidFill>
                  <a:srgbClr val="582C83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48" name="Text Placeholder 12">
            <a:extLst>
              <a:ext uri="{FF2B5EF4-FFF2-40B4-BE49-F238E27FC236}">
                <a16:creationId xmlns:a16="http://schemas.microsoft.com/office/drawing/2014/main" id="{DA329E5B-D75F-4989-B63B-0D13291F2EC5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2778544" y="3105150"/>
            <a:ext cx="402336" cy="585216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3200" b="1" cap="all" baseline="0">
                <a:solidFill>
                  <a:srgbClr val="582C83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49" name="Text Placeholder 12">
            <a:extLst>
              <a:ext uri="{FF2B5EF4-FFF2-40B4-BE49-F238E27FC236}">
                <a16:creationId xmlns:a16="http://schemas.microsoft.com/office/drawing/2014/main" id="{7EF931E6-15F5-4146-B994-1DDDC62C7414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4623856" y="3105150"/>
            <a:ext cx="402336" cy="585216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3200" b="1" cap="all" baseline="0">
                <a:solidFill>
                  <a:srgbClr val="582C83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50" name="Text Placeholder 12">
            <a:extLst>
              <a:ext uri="{FF2B5EF4-FFF2-40B4-BE49-F238E27FC236}">
                <a16:creationId xmlns:a16="http://schemas.microsoft.com/office/drawing/2014/main" id="{1C7EE8FF-DC26-4C79-BA42-7075C8A70AD9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6469168" y="3105150"/>
            <a:ext cx="402336" cy="585216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3200" b="1" cap="all" baseline="0">
                <a:solidFill>
                  <a:srgbClr val="582C83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51" name="Text Placeholder 12">
            <a:extLst>
              <a:ext uri="{FF2B5EF4-FFF2-40B4-BE49-F238E27FC236}">
                <a16:creationId xmlns:a16="http://schemas.microsoft.com/office/drawing/2014/main" id="{C6A021C3-147F-40C2-BF2A-D002CCBD77D8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8314323" y="3105150"/>
            <a:ext cx="402336" cy="585216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3200" b="1" cap="all" baseline="0">
                <a:solidFill>
                  <a:srgbClr val="582C83"/>
                </a:solidFill>
              </a:defRPr>
            </a:lvl1pPr>
          </a:lstStyle>
          <a:p>
            <a:pPr lvl="0"/>
            <a:r>
              <a:rPr lang="en-US" dirty="0"/>
              <a:t>5</a:t>
            </a:r>
          </a:p>
        </p:txBody>
      </p:sp>
      <p:sp>
        <p:nvSpPr>
          <p:cNvPr id="52" name="Text Placeholder 12">
            <a:extLst>
              <a:ext uri="{FF2B5EF4-FFF2-40B4-BE49-F238E27FC236}">
                <a16:creationId xmlns:a16="http://schemas.microsoft.com/office/drawing/2014/main" id="{6D1AFB9A-BE48-470A-96D6-3E626D46B677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10159416" y="3105150"/>
            <a:ext cx="402336" cy="585216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3200" b="1" cap="all" baseline="0">
                <a:solidFill>
                  <a:srgbClr val="582C83"/>
                </a:solidFill>
              </a:defRPr>
            </a:lvl1pPr>
          </a:lstStyle>
          <a:p>
            <a:pPr lvl="0"/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0442298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White Vertical, 5 Item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raphic 38">
            <a:extLst>
              <a:ext uri="{FF2B5EF4-FFF2-40B4-BE49-F238E27FC236}">
                <a16:creationId xmlns:a16="http://schemas.microsoft.com/office/drawing/2014/main" id="{41586459-A090-4BAA-B2F2-F921191CF1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8053" r="5841"/>
          <a:stretch/>
        </p:blipFill>
        <p:spPr>
          <a:xfrm>
            <a:off x="1" y="1778802"/>
            <a:ext cx="12192000" cy="462424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A6416A7-7582-4454-B3D0-016ED2F81791}"/>
              </a:ext>
            </a:extLst>
          </p:cNvPr>
          <p:cNvSpPr txBox="1"/>
          <p:nvPr/>
        </p:nvSpPr>
        <p:spPr>
          <a:xfrm>
            <a:off x="10789920" y="6477001"/>
            <a:ext cx="463296" cy="287276"/>
          </a:xfrm>
          <a:prstGeom prst="rect">
            <a:avLst/>
          </a:prstGeom>
          <a:noFill/>
        </p:spPr>
        <p:txBody>
          <a:bodyPr wrap="square" lIns="0" tIns="60937" rIns="0" bIns="60937" rtlCol="0">
            <a:spAutoFit/>
          </a:bodyPr>
          <a:lstStyle/>
          <a:p>
            <a:pPr algn="r"/>
            <a:fld id="{A0918C97-1E36-4999-BE26-BF01A4E83B3C}" type="slidenum">
              <a:rPr lang="en-US" sz="1067" smtClean="0">
                <a:solidFill>
                  <a:srgbClr val="626262"/>
                </a:solidFill>
                <a:cs typeface="Roboto Light"/>
              </a:rPr>
              <a:pPr algn="r"/>
              <a:t>‹#›</a:t>
            </a:fld>
            <a:endParaRPr lang="en-US" sz="1067" dirty="0">
              <a:solidFill>
                <a:srgbClr val="626262"/>
              </a:solidFill>
              <a:cs typeface="Roboto Light"/>
            </a:endParaRP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9B1DB737-DB65-4B02-A19A-592F226148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3450" y="1060006"/>
            <a:ext cx="2373209" cy="512064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kumimoji="0" lang="en-US" sz="2400" i="0" u="none" strike="noStrike" cap="all" spc="400" normalizeH="0" baseline="0" dirty="0">
                <a:ln>
                  <a:noFill/>
                </a:ln>
                <a:solidFill>
                  <a:srgbClr val="582C83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Calibri" panose="020F0502020204030204" pitchFamily="34" charset="0"/>
              </a:defRPr>
            </a:lvl1pPr>
          </a:lstStyle>
          <a:p>
            <a:pPr marL="0" marR="0" lvl="0" indent="0" defTabSz="1038951" fontAlgn="auto">
              <a:lnSpc>
                <a:spcPct val="100000"/>
              </a:lnSpc>
              <a:spcAft>
                <a:spcPts val="800"/>
              </a:spcAft>
              <a:buClrTx/>
              <a:buSzTx/>
              <a:buFontTx/>
              <a:tabLst/>
            </a:pPr>
            <a:r>
              <a:rPr lang="en-US" dirty="0"/>
              <a:t>AGENDA</a:t>
            </a:r>
          </a:p>
        </p:txBody>
      </p:sp>
      <p:sp>
        <p:nvSpPr>
          <p:cNvPr id="26" name="Text Placeholder 12">
            <a:extLst>
              <a:ext uri="{FF2B5EF4-FFF2-40B4-BE49-F238E27FC236}">
                <a16:creationId xmlns:a16="http://schemas.microsoft.com/office/drawing/2014/main" id="{F459B2BB-12F6-4C3D-B0DE-25D35064A46E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5820064" y="3125577"/>
            <a:ext cx="1389888" cy="493776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600" b="1" cap="all" baseline="0"/>
            </a:lvl1pPr>
          </a:lstStyle>
          <a:p>
            <a:pPr lvl="0"/>
            <a:r>
              <a:rPr lang="en-US" dirty="0"/>
              <a:t>SECTION TITLE HERE</a:t>
            </a:r>
          </a:p>
        </p:txBody>
      </p:sp>
      <p:sp>
        <p:nvSpPr>
          <p:cNvPr id="27" name="Text Placeholder 12">
            <a:extLst>
              <a:ext uri="{FF2B5EF4-FFF2-40B4-BE49-F238E27FC236}">
                <a16:creationId xmlns:a16="http://schemas.microsoft.com/office/drawing/2014/main" id="{87D0337E-8ABC-4127-8A7D-CD3B11352F7B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820064" y="4150891"/>
            <a:ext cx="1389888" cy="493776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600" b="1" cap="all" baseline="0"/>
            </a:lvl1pPr>
          </a:lstStyle>
          <a:p>
            <a:pPr lvl="0"/>
            <a:r>
              <a:rPr lang="en-US" dirty="0"/>
              <a:t>SECTION TITLE HERE</a:t>
            </a:r>
          </a:p>
        </p:txBody>
      </p:sp>
      <p:sp>
        <p:nvSpPr>
          <p:cNvPr id="28" name="Text Placeholder 12">
            <a:extLst>
              <a:ext uri="{FF2B5EF4-FFF2-40B4-BE49-F238E27FC236}">
                <a16:creationId xmlns:a16="http://schemas.microsoft.com/office/drawing/2014/main" id="{4EAB5529-17EF-4CDA-8D95-A2DBE7CA2967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5820064" y="5176205"/>
            <a:ext cx="1389888" cy="493776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600" b="1" cap="all" baseline="0"/>
            </a:lvl1pPr>
          </a:lstStyle>
          <a:p>
            <a:pPr lvl="0"/>
            <a:r>
              <a:rPr lang="en-US" dirty="0"/>
              <a:t>SECTION TITLE HERE</a:t>
            </a:r>
          </a:p>
        </p:txBody>
      </p:sp>
      <p:sp>
        <p:nvSpPr>
          <p:cNvPr id="29" name="Text Placeholder 12">
            <a:extLst>
              <a:ext uri="{FF2B5EF4-FFF2-40B4-BE49-F238E27FC236}">
                <a16:creationId xmlns:a16="http://schemas.microsoft.com/office/drawing/2014/main" id="{21A8D331-2A2A-4EE2-8319-AC90484D0438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5820064" y="2100263"/>
            <a:ext cx="1389888" cy="493776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600" b="1" cap="all" baseline="0"/>
            </a:lvl1pPr>
          </a:lstStyle>
          <a:p>
            <a:pPr lvl="0"/>
            <a:r>
              <a:rPr lang="en-US" dirty="0"/>
              <a:t>SECTION TITLE HERE</a:t>
            </a:r>
          </a:p>
        </p:txBody>
      </p:sp>
      <p:sp>
        <p:nvSpPr>
          <p:cNvPr id="30" name="Text Placeholder 12">
            <a:extLst>
              <a:ext uri="{FF2B5EF4-FFF2-40B4-BE49-F238E27FC236}">
                <a16:creationId xmlns:a16="http://schemas.microsoft.com/office/drawing/2014/main" id="{65582D10-8A2E-4126-A3F8-5F79464F6FF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820064" y="1075184"/>
            <a:ext cx="1389888" cy="493776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600" b="1" cap="all" baseline="0"/>
            </a:lvl1pPr>
          </a:lstStyle>
          <a:p>
            <a:pPr lvl="0"/>
            <a:r>
              <a:rPr lang="en-US" dirty="0"/>
              <a:t>SECTION TITLE HERE</a:t>
            </a:r>
          </a:p>
        </p:txBody>
      </p:sp>
      <p:sp>
        <p:nvSpPr>
          <p:cNvPr id="35" name="Text Placeholder 12">
            <a:extLst>
              <a:ext uri="{FF2B5EF4-FFF2-40B4-BE49-F238E27FC236}">
                <a16:creationId xmlns:a16="http://schemas.microsoft.com/office/drawing/2014/main" id="{B7E654EB-8A05-42C7-BA9E-3B7C77C21985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7448081" y="2100263"/>
            <a:ext cx="2935224" cy="493776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600" b="0"/>
            </a:lvl1pPr>
          </a:lstStyle>
          <a:p>
            <a:pPr lvl="0"/>
            <a:r>
              <a:rPr lang="en-US" dirty="0"/>
              <a:t>Description of the section goes here.</a:t>
            </a:r>
          </a:p>
        </p:txBody>
      </p:sp>
      <p:sp>
        <p:nvSpPr>
          <p:cNvPr id="36" name="Text Placeholder 12">
            <a:extLst>
              <a:ext uri="{FF2B5EF4-FFF2-40B4-BE49-F238E27FC236}">
                <a16:creationId xmlns:a16="http://schemas.microsoft.com/office/drawing/2014/main" id="{677E3225-C246-4223-990A-92CCA7CA0A1A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7448081" y="3125577"/>
            <a:ext cx="2935224" cy="493776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600" b="0"/>
            </a:lvl1pPr>
          </a:lstStyle>
          <a:p>
            <a:pPr lvl="0"/>
            <a:r>
              <a:rPr lang="en-US" dirty="0"/>
              <a:t>Description of the section goes here.</a:t>
            </a:r>
          </a:p>
        </p:txBody>
      </p:sp>
      <p:sp>
        <p:nvSpPr>
          <p:cNvPr id="37" name="Text Placeholder 12">
            <a:extLst>
              <a:ext uri="{FF2B5EF4-FFF2-40B4-BE49-F238E27FC236}">
                <a16:creationId xmlns:a16="http://schemas.microsoft.com/office/drawing/2014/main" id="{03D55A06-F280-47E3-A82B-3B6718E4A366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7448081" y="4150891"/>
            <a:ext cx="2935224" cy="493776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600" b="0"/>
            </a:lvl1pPr>
          </a:lstStyle>
          <a:p>
            <a:pPr lvl="0"/>
            <a:r>
              <a:rPr lang="en-US" dirty="0"/>
              <a:t>Description of the section goes here.</a:t>
            </a:r>
          </a:p>
        </p:txBody>
      </p:sp>
      <p:sp>
        <p:nvSpPr>
          <p:cNvPr id="38" name="Text Placeholder 12">
            <a:extLst>
              <a:ext uri="{FF2B5EF4-FFF2-40B4-BE49-F238E27FC236}">
                <a16:creationId xmlns:a16="http://schemas.microsoft.com/office/drawing/2014/main" id="{5201ED90-AFBA-4621-BFD1-883F378A1348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7448081" y="5176205"/>
            <a:ext cx="2935224" cy="493776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600" b="0"/>
            </a:lvl1pPr>
          </a:lstStyle>
          <a:p>
            <a:pPr lvl="0"/>
            <a:r>
              <a:rPr lang="en-US" dirty="0"/>
              <a:t>Description of the section goes here.</a:t>
            </a:r>
          </a:p>
        </p:txBody>
      </p:sp>
      <p:sp>
        <p:nvSpPr>
          <p:cNvPr id="41" name="Text Placeholder 12">
            <a:extLst>
              <a:ext uri="{FF2B5EF4-FFF2-40B4-BE49-F238E27FC236}">
                <a16:creationId xmlns:a16="http://schemas.microsoft.com/office/drawing/2014/main" id="{67424C18-AFFD-4576-9FDB-9EA58ACE08E6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7448081" y="1075184"/>
            <a:ext cx="2935224" cy="493776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600" b="0"/>
            </a:lvl1pPr>
          </a:lstStyle>
          <a:p>
            <a:pPr lvl="0"/>
            <a:r>
              <a:rPr lang="en-US" dirty="0"/>
              <a:t>Description of the section goes here.</a:t>
            </a:r>
          </a:p>
        </p:txBody>
      </p:sp>
      <p:sp>
        <p:nvSpPr>
          <p:cNvPr id="42" name="Text Placeholder 12">
            <a:extLst>
              <a:ext uri="{FF2B5EF4-FFF2-40B4-BE49-F238E27FC236}">
                <a16:creationId xmlns:a16="http://schemas.microsoft.com/office/drawing/2014/main" id="{67626099-B8FE-4C2D-93AA-94202FE4859D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4375302" y="1075184"/>
            <a:ext cx="402336" cy="585216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3200" b="1" cap="all" baseline="0">
                <a:solidFill>
                  <a:srgbClr val="582C83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43" name="Text Placeholder 12">
            <a:extLst>
              <a:ext uri="{FF2B5EF4-FFF2-40B4-BE49-F238E27FC236}">
                <a16:creationId xmlns:a16="http://schemas.microsoft.com/office/drawing/2014/main" id="{AE9B1A90-5213-4D4B-8DE8-563A5A7DF403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4375302" y="2051818"/>
            <a:ext cx="402336" cy="585216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3200" b="1" cap="all" baseline="0">
                <a:solidFill>
                  <a:srgbClr val="582C83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44" name="Text Placeholder 12">
            <a:extLst>
              <a:ext uri="{FF2B5EF4-FFF2-40B4-BE49-F238E27FC236}">
                <a16:creationId xmlns:a16="http://schemas.microsoft.com/office/drawing/2014/main" id="{663C401E-12AE-44E1-B05A-20CEDE77B476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4375302" y="3079698"/>
            <a:ext cx="402336" cy="585216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3200" b="1" cap="all" baseline="0">
                <a:solidFill>
                  <a:srgbClr val="582C83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45" name="Text Placeholder 12">
            <a:extLst>
              <a:ext uri="{FF2B5EF4-FFF2-40B4-BE49-F238E27FC236}">
                <a16:creationId xmlns:a16="http://schemas.microsoft.com/office/drawing/2014/main" id="{B9CB5314-DCD7-47F5-9C58-41B8B759A7F9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4375302" y="4107578"/>
            <a:ext cx="402336" cy="585216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3200" b="1" cap="all" baseline="0">
                <a:solidFill>
                  <a:srgbClr val="582C83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51" name="Text Placeholder 12">
            <a:extLst>
              <a:ext uri="{FF2B5EF4-FFF2-40B4-BE49-F238E27FC236}">
                <a16:creationId xmlns:a16="http://schemas.microsoft.com/office/drawing/2014/main" id="{942647A7-25CF-4431-97D0-9A95AA4411B9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4375302" y="5135459"/>
            <a:ext cx="402336" cy="585216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3200" b="1" cap="all" baseline="0">
                <a:solidFill>
                  <a:srgbClr val="582C83"/>
                </a:solidFill>
              </a:defRPr>
            </a:lvl1pPr>
          </a:lstStyle>
          <a:p>
            <a:pPr lvl="0"/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4028623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White Vertical, 7 Item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raphic 38">
            <a:extLst>
              <a:ext uri="{FF2B5EF4-FFF2-40B4-BE49-F238E27FC236}">
                <a16:creationId xmlns:a16="http://schemas.microsoft.com/office/drawing/2014/main" id="{41586459-A090-4BAA-B2F2-F921191CF1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8053" r="5841"/>
          <a:stretch/>
        </p:blipFill>
        <p:spPr>
          <a:xfrm>
            <a:off x="1" y="1778802"/>
            <a:ext cx="12192000" cy="4624248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933450" y="1060006"/>
            <a:ext cx="2373209" cy="512064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kumimoji="0" lang="en-US" sz="2400" i="0" u="none" strike="noStrike" cap="all" spc="400" normalizeH="0" baseline="0" dirty="0">
                <a:ln>
                  <a:noFill/>
                </a:ln>
                <a:solidFill>
                  <a:srgbClr val="582C83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Calibri" panose="020F0502020204030204" pitchFamily="34" charset="0"/>
              </a:defRPr>
            </a:lvl1pPr>
          </a:lstStyle>
          <a:p>
            <a:pPr marL="0" marR="0" lvl="0" indent="0" defTabSz="1038951" fontAlgn="auto">
              <a:lnSpc>
                <a:spcPct val="100000"/>
              </a:lnSpc>
              <a:spcAft>
                <a:spcPts val="800"/>
              </a:spcAft>
              <a:buClrTx/>
              <a:buSzTx/>
              <a:buFontTx/>
              <a:tabLst/>
            </a:pPr>
            <a:r>
              <a:rPr lang="en-US" dirty="0"/>
              <a:t>CONTENTS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6416A7-7582-4454-B3D0-016ED2F81791}"/>
              </a:ext>
            </a:extLst>
          </p:cNvPr>
          <p:cNvSpPr txBox="1"/>
          <p:nvPr/>
        </p:nvSpPr>
        <p:spPr>
          <a:xfrm>
            <a:off x="10789920" y="6477001"/>
            <a:ext cx="463296" cy="287276"/>
          </a:xfrm>
          <a:prstGeom prst="rect">
            <a:avLst/>
          </a:prstGeom>
          <a:noFill/>
        </p:spPr>
        <p:txBody>
          <a:bodyPr wrap="square" lIns="0" tIns="60937" rIns="0" bIns="60937" rtlCol="0">
            <a:spAutoFit/>
          </a:bodyPr>
          <a:lstStyle/>
          <a:p>
            <a:pPr marL="0" marR="0" lvl="0" indent="0" algn="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918C97-1E36-4999-BE26-BF01A4E83B3C}" type="slidenum">
              <a:rPr kumimoji="0" lang="en-US" sz="1067" b="0" i="0" u="none" strike="noStrike" kern="1200" cap="none" spc="0" normalizeH="0" baseline="0" noProof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Source Sans Pro"/>
                <a:ea typeface="+mn-ea"/>
                <a:cs typeface="Roboto Light"/>
              </a:rPr>
              <a:pPr marL="0" marR="0" lvl="0" indent="0" algn="r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67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Source Sans Pro"/>
              <a:ea typeface="+mn-ea"/>
              <a:cs typeface="Roboto Light"/>
            </a:endParaRP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BC116809-A6A2-45BE-9AAD-EEB8C8D3DE94}"/>
              </a:ext>
            </a:extLst>
          </p:cNvPr>
          <p:cNvSpPr>
            <a:spLocks noGrp="1"/>
          </p:cNvSpPr>
          <p:nvPr>
            <p:ph sz="quarter" idx="41" hasCustomPrompt="1"/>
          </p:nvPr>
        </p:nvSpPr>
        <p:spPr>
          <a:xfrm>
            <a:off x="4370643" y="1714180"/>
            <a:ext cx="2951045" cy="215444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>
              <a:buNone/>
              <a:defRPr sz="1400" b="1" cap="all" baseline="0"/>
            </a:lvl1pPr>
            <a:lvl2pPr marL="519488" indent="0">
              <a:buNone/>
              <a:defRPr sz="1600" b="1" cap="all" baseline="0"/>
            </a:lvl2pPr>
            <a:lvl3pPr marL="1038977" indent="0">
              <a:buNone/>
              <a:defRPr sz="1600" b="1" cap="all" baseline="0"/>
            </a:lvl3pPr>
            <a:lvl4pPr marL="1558464" indent="0">
              <a:buNone/>
              <a:defRPr sz="1600" b="1" cap="all" baseline="0"/>
            </a:lvl4pPr>
            <a:lvl5pPr marL="2077952" indent="0">
              <a:buNone/>
              <a:defRPr sz="1600" b="1" cap="all" baseline="0"/>
            </a:lvl5pPr>
          </a:lstStyle>
          <a:p>
            <a:pPr lvl="0"/>
            <a:r>
              <a:rPr lang="en-US" dirty="0"/>
              <a:t>Section Title Here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18ED0205-BECA-4240-B725-0469363E3A99}"/>
              </a:ext>
            </a:extLst>
          </p:cNvPr>
          <p:cNvSpPr>
            <a:spLocks noGrp="1"/>
          </p:cNvSpPr>
          <p:nvPr>
            <p:ph sz="quarter" idx="42" hasCustomPrompt="1"/>
          </p:nvPr>
        </p:nvSpPr>
        <p:spPr>
          <a:xfrm>
            <a:off x="4370642" y="2364564"/>
            <a:ext cx="2951045" cy="215444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>
              <a:buNone/>
              <a:defRPr sz="1400" b="1" cap="all" baseline="0"/>
            </a:lvl1pPr>
            <a:lvl2pPr marL="519488" indent="0">
              <a:buNone/>
              <a:defRPr sz="1600" b="1" cap="all" baseline="0"/>
            </a:lvl2pPr>
            <a:lvl3pPr marL="1038977" indent="0">
              <a:buNone/>
              <a:defRPr sz="1600" b="1" cap="all" baseline="0"/>
            </a:lvl3pPr>
            <a:lvl4pPr marL="1558464" indent="0">
              <a:buNone/>
              <a:defRPr sz="1600" b="1" cap="all" baseline="0"/>
            </a:lvl4pPr>
            <a:lvl5pPr marL="2077952" indent="0">
              <a:buNone/>
              <a:defRPr sz="1600" b="1" cap="all" baseline="0"/>
            </a:lvl5pPr>
          </a:lstStyle>
          <a:p>
            <a:pPr lvl="0"/>
            <a:r>
              <a:rPr lang="en-US" dirty="0"/>
              <a:t>Section Title Here</a:t>
            </a:r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70FE1418-B78D-4175-BBFB-5CD569E079BF}"/>
              </a:ext>
            </a:extLst>
          </p:cNvPr>
          <p:cNvSpPr>
            <a:spLocks noGrp="1"/>
          </p:cNvSpPr>
          <p:nvPr>
            <p:ph sz="quarter" idx="43" hasCustomPrompt="1"/>
          </p:nvPr>
        </p:nvSpPr>
        <p:spPr>
          <a:xfrm>
            <a:off x="4370642" y="3035235"/>
            <a:ext cx="2951045" cy="215444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>
              <a:buNone/>
              <a:defRPr sz="1400" b="1" cap="all" baseline="0"/>
            </a:lvl1pPr>
            <a:lvl2pPr marL="519488" indent="0">
              <a:buNone/>
              <a:defRPr sz="1600" b="1" cap="all" baseline="0"/>
            </a:lvl2pPr>
            <a:lvl3pPr marL="1038977" indent="0">
              <a:buNone/>
              <a:defRPr sz="1600" b="1" cap="all" baseline="0"/>
            </a:lvl3pPr>
            <a:lvl4pPr marL="1558464" indent="0">
              <a:buNone/>
              <a:defRPr sz="1600" b="1" cap="all" baseline="0"/>
            </a:lvl4pPr>
            <a:lvl5pPr marL="2077952" indent="0">
              <a:buNone/>
              <a:defRPr sz="1600" b="1" cap="all" baseline="0"/>
            </a:lvl5pPr>
          </a:lstStyle>
          <a:p>
            <a:pPr lvl="0"/>
            <a:r>
              <a:rPr lang="en-US" dirty="0"/>
              <a:t>Section Title Here</a:t>
            </a:r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20A34492-31D9-4176-AFD6-B3CCBEFEF7BF}"/>
              </a:ext>
            </a:extLst>
          </p:cNvPr>
          <p:cNvSpPr>
            <a:spLocks noGrp="1"/>
          </p:cNvSpPr>
          <p:nvPr>
            <p:ph sz="quarter" idx="44" hasCustomPrompt="1"/>
          </p:nvPr>
        </p:nvSpPr>
        <p:spPr>
          <a:xfrm>
            <a:off x="4370641" y="3722443"/>
            <a:ext cx="2951045" cy="215444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>
              <a:buNone/>
              <a:defRPr sz="1400" b="1" cap="all" baseline="0"/>
            </a:lvl1pPr>
            <a:lvl2pPr marL="519488" indent="0">
              <a:buNone/>
              <a:defRPr sz="1600" b="1" cap="all" baseline="0"/>
            </a:lvl2pPr>
            <a:lvl3pPr marL="1038977" indent="0">
              <a:buNone/>
              <a:defRPr sz="1600" b="1" cap="all" baseline="0"/>
            </a:lvl3pPr>
            <a:lvl4pPr marL="1558464" indent="0">
              <a:buNone/>
              <a:defRPr sz="1600" b="1" cap="all" baseline="0"/>
            </a:lvl4pPr>
            <a:lvl5pPr marL="2077952" indent="0">
              <a:buNone/>
              <a:defRPr sz="1600" b="1" cap="all" baseline="0"/>
            </a:lvl5pPr>
          </a:lstStyle>
          <a:p>
            <a:pPr lvl="0"/>
            <a:r>
              <a:rPr lang="en-US" dirty="0"/>
              <a:t>Section Title Here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AE53860C-AE00-4EB8-8F7F-C733E4D4B453}"/>
              </a:ext>
            </a:extLst>
          </p:cNvPr>
          <p:cNvSpPr>
            <a:spLocks noGrp="1"/>
          </p:cNvSpPr>
          <p:nvPr>
            <p:ph sz="quarter" idx="45" hasCustomPrompt="1"/>
          </p:nvPr>
        </p:nvSpPr>
        <p:spPr>
          <a:xfrm>
            <a:off x="4370639" y="5091027"/>
            <a:ext cx="2951045" cy="215444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>
              <a:buNone/>
              <a:defRPr sz="1400" b="1" cap="all" baseline="0"/>
            </a:lvl1pPr>
            <a:lvl2pPr marL="519488" indent="0">
              <a:buNone/>
              <a:defRPr sz="1600" b="1" cap="all" baseline="0"/>
            </a:lvl2pPr>
            <a:lvl3pPr marL="1038977" indent="0">
              <a:buNone/>
              <a:defRPr sz="1600" b="1" cap="all" baseline="0"/>
            </a:lvl3pPr>
            <a:lvl4pPr marL="1558464" indent="0">
              <a:buNone/>
              <a:defRPr sz="1600" b="1" cap="all" baseline="0"/>
            </a:lvl4pPr>
            <a:lvl5pPr marL="2077952" indent="0">
              <a:buNone/>
              <a:defRPr sz="1600" b="1" cap="all" baseline="0"/>
            </a:lvl5pPr>
          </a:lstStyle>
          <a:p>
            <a:pPr lvl="0"/>
            <a:r>
              <a:rPr lang="en-US" dirty="0"/>
              <a:t>Section Title Here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25A0057F-FD2C-400E-93B3-AC6ED4FB65BF}"/>
              </a:ext>
            </a:extLst>
          </p:cNvPr>
          <p:cNvSpPr>
            <a:spLocks noGrp="1"/>
          </p:cNvSpPr>
          <p:nvPr>
            <p:ph sz="quarter" idx="51" hasCustomPrompt="1"/>
          </p:nvPr>
        </p:nvSpPr>
        <p:spPr>
          <a:xfrm>
            <a:off x="4370640" y="4391851"/>
            <a:ext cx="2951045" cy="215444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>
              <a:buNone/>
              <a:defRPr sz="1400" b="1" cap="all" baseline="0"/>
            </a:lvl1pPr>
            <a:lvl2pPr marL="519488" indent="0">
              <a:buNone/>
              <a:defRPr sz="1600" b="1" cap="all" baseline="0"/>
            </a:lvl2pPr>
            <a:lvl3pPr marL="1038977" indent="0">
              <a:buNone/>
              <a:defRPr sz="1600" b="1" cap="all" baseline="0"/>
            </a:lvl3pPr>
            <a:lvl4pPr marL="1558464" indent="0">
              <a:buNone/>
              <a:defRPr sz="1600" b="1" cap="all" baseline="0"/>
            </a:lvl4pPr>
            <a:lvl5pPr marL="2077952" indent="0">
              <a:buNone/>
              <a:defRPr sz="1600" b="1" cap="all" baseline="0"/>
            </a:lvl5pPr>
          </a:lstStyle>
          <a:p>
            <a:pPr lvl="0"/>
            <a:r>
              <a:rPr lang="en-US" dirty="0"/>
              <a:t>Section Title Here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F6C8FD9C-AAE5-4016-A1FC-9A3BAC475523}"/>
              </a:ext>
            </a:extLst>
          </p:cNvPr>
          <p:cNvSpPr>
            <a:spLocks noGrp="1"/>
          </p:cNvSpPr>
          <p:nvPr>
            <p:ph sz="quarter" idx="52" hasCustomPrompt="1"/>
          </p:nvPr>
        </p:nvSpPr>
        <p:spPr>
          <a:xfrm>
            <a:off x="4370639" y="5729595"/>
            <a:ext cx="2951045" cy="215444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>
              <a:buNone/>
              <a:defRPr sz="1400" b="1" cap="all" baseline="0"/>
            </a:lvl1pPr>
            <a:lvl2pPr marL="519488" indent="0">
              <a:buNone/>
              <a:defRPr sz="1600" b="1" cap="all" baseline="0"/>
            </a:lvl2pPr>
            <a:lvl3pPr marL="1038977" indent="0">
              <a:buNone/>
              <a:defRPr sz="1600" b="1" cap="all" baseline="0"/>
            </a:lvl3pPr>
            <a:lvl4pPr marL="1558464" indent="0">
              <a:buNone/>
              <a:defRPr sz="1600" b="1" cap="all" baseline="0"/>
            </a:lvl4pPr>
            <a:lvl5pPr marL="2077952" indent="0">
              <a:buNone/>
              <a:defRPr sz="1600" b="1" cap="all" baseline="0"/>
            </a:lvl5pPr>
          </a:lstStyle>
          <a:p>
            <a:pPr lvl="0"/>
            <a:r>
              <a:rPr lang="en-US" dirty="0"/>
              <a:t>Section Title Here</a:t>
            </a:r>
          </a:p>
        </p:txBody>
      </p:sp>
      <p:sp>
        <p:nvSpPr>
          <p:cNvPr id="38" name="Text Placeholder 12">
            <a:extLst>
              <a:ext uri="{FF2B5EF4-FFF2-40B4-BE49-F238E27FC236}">
                <a16:creationId xmlns:a16="http://schemas.microsoft.com/office/drawing/2014/main" id="{E56D9F09-0539-479C-9DC9-2D1F89A67E1C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9188774" y="1523204"/>
            <a:ext cx="402336" cy="585216"/>
          </a:xfrm>
          <a:prstGeom prst="rect">
            <a:avLst/>
          </a:prstGeom>
        </p:spPr>
        <p:txBody>
          <a:bodyPr lIns="0" rIns="0" anchor="ctr"/>
          <a:lstStyle>
            <a:lvl1pPr marL="0" indent="0" algn="ctr">
              <a:spcBef>
                <a:spcPts val="0"/>
              </a:spcBef>
              <a:buNone/>
              <a:defRPr sz="2000" b="1" cap="all" baseline="0">
                <a:solidFill>
                  <a:srgbClr val="582C83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40" name="Text Placeholder 12">
            <a:extLst>
              <a:ext uri="{FF2B5EF4-FFF2-40B4-BE49-F238E27FC236}">
                <a16:creationId xmlns:a16="http://schemas.microsoft.com/office/drawing/2014/main" id="{D916C165-E6E3-4A0C-83A5-250810F06773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9188774" y="2192422"/>
            <a:ext cx="402336" cy="585216"/>
          </a:xfrm>
          <a:prstGeom prst="rect">
            <a:avLst/>
          </a:prstGeom>
        </p:spPr>
        <p:txBody>
          <a:bodyPr lIns="0" rIns="0" anchor="ctr"/>
          <a:lstStyle>
            <a:lvl1pPr marL="0" indent="0" algn="ctr">
              <a:spcBef>
                <a:spcPts val="0"/>
              </a:spcBef>
              <a:buNone/>
              <a:defRPr sz="2000" b="1" cap="all" baseline="0">
                <a:solidFill>
                  <a:srgbClr val="582C83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43" name="Text Placeholder 12">
            <a:extLst>
              <a:ext uri="{FF2B5EF4-FFF2-40B4-BE49-F238E27FC236}">
                <a16:creationId xmlns:a16="http://schemas.microsoft.com/office/drawing/2014/main" id="{B77199EB-F425-4E15-88A2-21620FCACAD1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9188774" y="2861640"/>
            <a:ext cx="402336" cy="585216"/>
          </a:xfrm>
          <a:prstGeom prst="rect">
            <a:avLst/>
          </a:prstGeom>
        </p:spPr>
        <p:txBody>
          <a:bodyPr lIns="0" rIns="0" anchor="ctr"/>
          <a:lstStyle>
            <a:lvl1pPr marL="0" indent="0" algn="ctr">
              <a:spcBef>
                <a:spcPts val="0"/>
              </a:spcBef>
              <a:buNone/>
              <a:defRPr sz="2000" b="1" cap="all" baseline="0">
                <a:solidFill>
                  <a:srgbClr val="582C83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50" name="Text Placeholder 12">
            <a:extLst>
              <a:ext uri="{FF2B5EF4-FFF2-40B4-BE49-F238E27FC236}">
                <a16:creationId xmlns:a16="http://schemas.microsoft.com/office/drawing/2014/main" id="{84A0F6F3-5306-4EE7-A346-549B26A3E8CA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9188774" y="3530858"/>
            <a:ext cx="402336" cy="585216"/>
          </a:xfrm>
          <a:prstGeom prst="rect">
            <a:avLst/>
          </a:prstGeom>
        </p:spPr>
        <p:txBody>
          <a:bodyPr lIns="0" rIns="0" anchor="ctr"/>
          <a:lstStyle>
            <a:lvl1pPr marL="0" indent="0" algn="ctr">
              <a:spcBef>
                <a:spcPts val="0"/>
              </a:spcBef>
              <a:buNone/>
              <a:defRPr sz="2000" b="1" cap="all" baseline="0">
                <a:solidFill>
                  <a:srgbClr val="582C83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57" name="Text Placeholder 12">
            <a:extLst>
              <a:ext uri="{FF2B5EF4-FFF2-40B4-BE49-F238E27FC236}">
                <a16:creationId xmlns:a16="http://schemas.microsoft.com/office/drawing/2014/main" id="{440C6EED-11C6-45F9-8312-F5105C2D3599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9188774" y="4200076"/>
            <a:ext cx="402336" cy="585216"/>
          </a:xfrm>
          <a:prstGeom prst="rect">
            <a:avLst/>
          </a:prstGeom>
        </p:spPr>
        <p:txBody>
          <a:bodyPr lIns="0" rIns="0" anchor="ctr"/>
          <a:lstStyle>
            <a:lvl1pPr marL="0" indent="0" algn="ctr">
              <a:spcBef>
                <a:spcPts val="0"/>
              </a:spcBef>
              <a:buNone/>
              <a:defRPr sz="2000" b="1" cap="all" baseline="0">
                <a:solidFill>
                  <a:srgbClr val="582C83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58" name="Text Placeholder 12">
            <a:extLst>
              <a:ext uri="{FF2B5EF4-FFF2-40B4-BE49-F238E27FC236}">
                <a16:creationId xmlns:a16="http://schemas.microsoft.com/office/drawing/2014/main" id="{D6F7C889-A8A6-40F8-A54E-7B0372623164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9188774" y="4869294"/>
            <a:ext cx="402336" cy="585216"/>
          </a:xfrm>
          <a:prstGeom prst="rect">
            <a:avLst/>
          </a:prstGeom>
        </p:spPr>
        <p:txBody>
          <a:bodyPr lIns="0" rIns="0" anchor="ctr"/>
          <a:lstStyle>
            <a:lvl1pPr marL="0" indent="0" algn="ctr">
              <a:spcBef>
                <a:spcPts val="0"/>
              </a:spcBef>
              <a:buNone/>
              <a:defRPr sz="2000" b="1" cap="all" baseline="0">
                <a:solidFill>
                  <a:srgbClr val="582C83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59" name="Text Placeholder 12">
            <a:extLst>
              <a:ext uri="{FF2B5EF4-FFF2-40B4-BE49-F238E27FC236}">
                <a16:creationId xmlns:a16="http://schemas.microsoft.com/office/drawing/2014/main" id="{E12CE503-456C-4F1F-99F3-AE2BEA72F3DB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9188774" y="5538512"/>
            <a:ext cx="402336" cy="585216"/>
          </a:xfrm>
          <a:prstGeom prst="rect">
            <a:avLst/>
          </a:prstGeom>
        </p:spPr>
        <p:txBody>
          <a:bodyPr lIns="0" rIns="0" anchor="ctr"/>
          <a:lstStyle>
            <a:lvl1pPr marL="0" indent="0" algn="ctr">
              <a:spcBef>
                <a:spcPts val="0"/>
              </a:spcBef>
              <a:buNone/>
              <a:defRPr sz="2000" b="1" cap="all" baseline="0">
                <a:solidFill>
                  <a:srgbClr val="582C83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8730991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idebar and Subheadli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9524B23-1733-4345-AA1B-3652DD88E5F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84164" y="1825263"/>
            <a:ext cx="4371211" cy="3999323"/>
          </a:xfrm>
          <a:prstGeom prst="rect">
            <a:avLst/>
          </a:prstGeom>
        </p:spPr>
      </p:pic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504392B-A769-4BE9-A0A4-4C779745C17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316806" y="2624138"/>
            <a:ext cx="1627188" cy="275748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  <a:lvl2pPr marL="519488" indent="0">
              <a:buFontTx/>
              <a:buNone/>
              <a:defRPr sz="1400">
                <a:solidFill>
                  <a:schemeClr val="bg1"/>
                </a:solidFill>
              </a:defRPr>
            </a:lvl2pPr>
            <a:lvl3pPr marL="1038977" indent="0">
              <a:buFontTx/>
              <a:buNone/>
              <a:defRPr sz="1400">
                <a:solidFill>
                  <a:schemeClr val="bg1"/>
                </a:solidFill>
              </a:defRPr>
            </a:lvl3pPr>
            <a:lvl4pPr marL="1558464" indent="0">
              <a:buFontTx/>
              <a:buNone/>
              <a:defRPr sz="1400">
                <a:solidFill>
                  <a:schemeClr val="bg1"/>
                </a:solidFill>
              </a:defRPr>
            </a:lvl4pPr>
            <a:lvl5pPr marL="2077952" indent="0"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E636709B-9C9E-46B5-BB02-31637D21F6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223965" y="2624138"/>
            <a:ext cx="1627188" cy="275748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  <a:lvl2pPr marL="519488" indent="0">
              <a:buFontTx/>
              <a:buNone/>
              <a:defRPr sz="1400">
                <a:solidFill>
                  <a:schemeClr val="bg1"/>
                </a:solidFill>
              </a:defRPr>
            </a:lvl2pPr>
            <a:lvl3pPr marL="1038977" indent="0">
              <a:buFontTx/>
              <a:buNone/>
              <a:defRPr sz="1400">
                <a:solidFill>
                  <a:schemeClr val="bg1"/>
                </a:solidFill>
              </a:defRPr>
            </a:lvl3pPr>
            <a:lvl4pPr marL="1558464" indent="0">
              <a:buFontTx/>
              <a:buNone/>
              <a:defRPr sz="1400">
                <a:solidFill>
                  <a:schemeClr val="bg1"/>
                </a:solidFill>
              </a:defRPr>
            </a:lvl4pPr>
            <a:lvl5pPr marL="2077952" indent="0"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C4F117D-8A7D-074C-9E52-A85C5BC68C00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33451" y="1825263"/>
            <a:ext cx="5577881" cy="43688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50280" indent="-150280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385224" indent="-234945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1400" b="0" i="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2pPr>
            <a:lvl3pPr marL="535504" indent="-15028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›"/>
              <a:defRPr sz="1100" b="0" i="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3pPr>
            <a:lvl4pPr marL="683667" indent="-148163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100" b="0" i="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4pPr>
            <a:lvl5pPr marL="2077952" indent="0">
              <a:buNone/>
              <a:defRPr sz="1600" b="0" i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933450" y="467709"/>
            <a:ext cx="10058399" cy="512064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kumimoji="0" lang="en-US" sz="2400" i="0" u="none" strike="noStrike" cap="none" spc="0" normalizeH="0" baseline="0" dirty="0">
                <a:ln>
                  <a:noFill/>
                </a:ln>
                <a:solidFill>
                  <a:srgbClr val="582C83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Calibri" panose="020F0502020204030204" pitchFamily="34" charset="0"/>
              </a:defRPr>
            </a:lvl1pPr>
          </a:lstStyle>
          <a:p>
            <a:pPr marL="0" marR="0" lvl="0" indent="0" defTabSz="1038951" fontAlgn="auto">
              <a:lnSpc>
                <a:spcPct val="100000"/>
              </a:lnSpc>
              <a:spcAft>
                <a:spcPts val="800"/>
              </a:spcAft>
              <a:buClrTx/>
              <a:buSzTx/>
              <a:buFontTx/>
              <a:tabLst/>
            </a:pPr>
            <a:r>
              <a:rPr lang="en-US" dirty="0"/>
              <a:t>CLICK TO EDIT MASTER TITLE STYLE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6416A7-7582-4454-B3D0-016ED2F81791}"/>
              </a:ext>
            </a:extLst>
          </p:cNvPr>
          <p:cNvSpPr txBox="1"/>
          <p:nvPr/>
        </p:nvSpPr>
        <p:spPr>
          <a:xfrm>
            <a:off x="10789920" y="6477001"/>
            <a:ext cx="463296" cy="287276"/>
          </a:xfrm>
          <a:prstGeom prst="rect">
            <a:avLst/>
          </a:prstGeom>
          <a:noFill/>
        </p:spPr>
        <p:txBody>
          <a:bodyPr wrap="square" lIns="0" tIns="60937" rIns="0" bIns="60937" rtlCol="0">
            <a:spAutoFit/>
          </a:bodyPr>
          <a:lstStyle/>
          <a:p>
            <a:pPr algn="r"/>
            <a:fld id="{A0918C97-1E36-4999-BE26-BF01A4E83B3C}" type="slidenum">
              <a:rPr lang="en-US" sz="1067" smtClean="0">
                <a:solidFill>
                  <a:srgbClr val="626262"/>
                </a:solidFill>
                <a:cs typeface="Roboto Light"/>
              </a:rPr>
              <a:pPr algn="r"/>
              <a:t>‹#›</a:t>
            </a:fld>
            <a:endParaRPr lang="en-US" sz="1067" dirty="0">
              <a:solidFill>
                <a:srgbClr val="626262"/>
              </a:solidFill>
              <a:cs typeface="Roboto Light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B217AEA-DC19-4DD6-9DA8-6AB8E9D740BC}"/>
              </a:ext>
            </a:extLst>
          </p:cNvPr>
          <p:cNvCxnSpPr>
            <a:cxnSpLocks/>
          </p:cNvCxnSpPr>
          <p:nvPr/>
        </p:nvCxnSpPr>
        <p:spPr>
          <a:xfrm>
            <a:off x="7314779" y="2438299"/>
            <a:ext cx="3572540" cy="0"/>
          </a:xfrm>
          <a:prstGeom prst="line">
            <a:avLst/>
          </a:prstGeom>
          <a:ln w="9525">
            <a:solidFill>
              <a:schemeClr val="bg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429DD9-82ED-4AD4-B8E7-2B6A76859C8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15200" y="2100263"/>
            <a:ext cx="3571875" cy="33813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lang="en-US" sz="1400" b="1" i="0" dirty="0">
                <a:solidFill>
                  <a:schemeClr val="bg1"/>
                </a:solidFill>
                <a:latin typeface="+mj-lt"/>
                <a:ea typeface="Graphik" panose="020B0503030202060203" pitchFamily="34" charset="0"/>
                <a:cs typeface="Graphik" panose="020B0503030202060203" pitchFamily="34" charset="0"/>
              </a:defRPr>
            </a:lvl1pPr>
          </a:lstStyle>
          <a:p>
            <a:pPr marL="389616" lvl="0" indent="-389616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/>
              <a:t>Sidebar Treatment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FD31DC62-6229-4C68-9261-19E4551AC2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33450" y="1295514"/>
            <a:ext cx="10321925" cy="19608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519488" indent="0">
              <a:buNone/>
              <a:defRPr sz="1333"/>
            </a:lvl2pPr>
            <a:lvl3pPr marL="1038977" indent="0">
              <a:buNone/>
              <a:defRPr sz="1200"/>
            </a:lvl3pPr>
            <a:lvl4pPr marL="1558465" indent="0">
              <a:buNone/>
              <a:defRPr sz="1067"/>
            </a:lvl4pPr>
            <a:lvl5pPr marL="2077952" indent="0">
              <a:buNone/>
              <a:defRPr sz="1067"/>
            </a:lvl5pPr>
            <a:lvl6pPr marL="2597440" indent="0">
              <a:buNone/>
              <a:defRPr sz="1067"/>
            </a:lvl6pPr>
            <a:lvl7pPr marL="3116929" indent="0">
              <a:buNone/>
              <a:defRPr sz="1067"/>
            </a:lvl7pPr>
            <a:lvl8pPr marL="3636417" indent="0">
              <a:buNone/>
              <a:defRPr sz="1067"/>
            </a:lvl8pPr>
            <a:lvl9pPr marL="4155905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87101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460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C4F117D-8A7D-074C-9E52-A85C5BC68C00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33452" y="1825263"/>
            <a:ext cx="5458881" cy="43688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50280" indent="-150280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385224" indent="-234945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1400" b="0" i="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2pPr>
            <a:lvl3pPr marL="535504" indent="-15028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›"/>
              <a:defRPr sz="1100" b="0" i="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3pPr>
            <a:lvl4pPr marL="683667" indent="-148163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100" b="0" i="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4pPr>
            <a:lvl5pPr marL="2077952" indent="0">
              <a:buNone/>
              <a:defRPr sz="1600" b="0" i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933450" y="467709"/>
            <a:ext cx="10058399" cy="512064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kumimoji="0" lang="en-US" sz="2400" i="0" u="none" strike="noStrike" cap="all" spc="0" normalizeH="0" baseline="0" dirty="0">
                <a:ln>
                  <a:noFill/>
                </a:ln>
                <a:solidFill>
                  <a:srgbClr val="582C83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Calibri" panose="020F0502020204030204" pitchFamily="34" charset="0"/>
              </a:defRPr>
            </a:lvl1pPr>
          </a:lstStyle>
          <a:p>
            <a:pPr marL="0" marR="0" lvl="0" indent="0" defTabSz="1038951" fontAlgn="auto">
              <a:lnSpc>
                <a:spcPct val="100000"/>
              </a:lnSpc>
              <a:spcAft>
                <a:spcPts val="800"/>
              </a:spcAft>
              <a:buClrTx/>
              <a:buSzTx/>
              <a:buFontTx/>
              <a:tabLst/>
            </a:pPr>
            <a:r>
              <a:rPr lang="en-US" dirty="0"/>
              <a:t>CLICK TO EDIT MASTER TITLE STYLE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6416A7-7582-4454-B3D0-016ED2F81791}"/>
              </a:ext>
            </a:extLst>
          </p:cNvPr>
          <p:cNvSpPr txBox="1"/>
          <p:nvPr/>
        </p:nvSpPr>
        <p:spPr>
          <a:xfrm>
            <a:off x="10789920" y="6477001"/>
            <a:ext cx="463296" cy="287276"/>
          </a:xfrm>
          <a:prstGeom prst="rect">
            <a:avLst/>
          </a:prstGeom>
          <a:noFill/>
        </p:spPr>
        <p:txBody>
          <a:bodyPr wrap="square" lIns="0" tIns="60937" rIns="0" bIns="60937" rtlCol="0">
            <a:spAutoFit/>
          </a:bodyPr>
          <a:lstStyle/>
          <a:p>
            <a:pPr algn="r"/>
            <a:fld id="{A0918C97-1E36-4999-BE26-BF01A4E83B3C}" type="slidenum">
              <a:rPr lang="en-US" sz="1067" smtClean="0">
                <a:solidFill>
                  <a:srgbClr val="626262"/>
                </a:solidFill>
                <a:cs typeface="Roboto Light"/>
              </a:rPr>
              <a:pPr algn="r"/>
              <a:t>‹#›</a:t>
            </a:fld>
            <a:endParaRPr lang="en-US" sz="1067" dirty="0">
              <a:solidFill>
                <a:srgbClr val="626262"/>
              </a:solidFill>
              <a:cs typeface="Roboto Light"/>
            </a:endParaRP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03782B8-7F75-4B3D-831E-04EF97E1102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883400" y="1825625"/>
            <a:ext cx="4370388" cy="39989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Content Placeholder 34">
            <a:extLst>
              <a:ext uri="{FF2B5EF4-FFF2-40B4-BE49-F238E27FC236}">
                <a16:creationId xmlns:a16="http://schemas.microsoft.com/office/drawing/2014/main" id="{C3355E4A-4707-4E96-89A4-43EC23FD9A96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883400" y="5921638"/>
            <a:ext cx="4369816" cy="23855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 b="0">
                <a:latin typeface="+mj-lt"/>
              </a:defRPr>
            </a:lvl1pPr>
            <a:lvl2pPr marL="519488" indent="0">
              <a:buNone/>
              <a:defRPr sz="1200" b="1"/>
            </a:lvl2pPr>
            <a:lvl3pPr marL="1038977" indent="0">
              <a:buNone/>
              <a:defRPr sz="1200" b="1"/>
            </a:lvl3pPr>
            <a:lvl4pPr marL="1558464" indent="0">
              <a:buNone/>
              <a:defRPr sz="1200" b="1"/>
            </a:lvl4pPr>
            <a:lvl5pPr marL="2077952" indent="0">
              <a:buNone/>
              <a:defRPr sz="1200" b="1"/>
            </a:lvl5pPr>
          </a:lstStyle>
          <a:p>
            <a:pPr lvl="0"/>
            <a:r>
              <a:rPr lang="en-US" dirty="0"/>
              <a:t>Optional, descriptive caption can go here.</a:t>
            </a:r>
          </a:p>
        </p:txBody>
      </p:sp>
    </p:spTree>
    <p:extLst>
      <p:ext uri="{BB962C8B-B14F-4D97-AF65-F5344CB8AC3E}">
        <p14:creationId xmlns:p14="http://schemas.microsoft.com/office/powerpoint/2010/main" val="10087587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460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C4F117D-8A7D-074C-9E52-A85C5BC68C00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33451" y="1490614"/>
            <a:ext cx="10321924" cy="43688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50280" indent="-150280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385224" indent="-234945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1400" b="0" i="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2pPr>
            <a:lvl3pPr marL="535504" indent="-15028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›"/>
              <a:defRPr sz="1100" b="0" i="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3pPr>
            <a:lvl4pPr marL="683667" indent="-148163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100" b="0" i="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4pPr>
            <a:lvl5pPr marL="2077952" indent="0">
              <a:buNone/>
              <a:defRPr sz="1600" b="0" i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933450" y="466344"/>
            <a:ext cx="10058399" cy="512064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kumimoji="0" lang="en-US" sz="2400" i="0" u="none" strike="noStrike" cap="all" spc="0" normalizeH="0" baseline="0" dirty="0">
                <a:ln>
                  <a:noFill/>
                </a:ln>
                <a:solidFill>
                  <a:srgbClr val="582C83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Calibri" panose="020F0502020204030204" pitchFamily="34" charset="0"/>
              </a:defRPr>
            </a:lvl1pPr>
          </a:lstStyle>
          <a:p>
            <a:pPr marL="0" marR="0" lvl="0" indent="0" defTabSz="1038951" fontAlgn="auto">
              <a:lnSpc>
                <a:spcPct val="100000"/>
              </a:lnSpc>
              <a:spcAft>
                <a:spcPts val="800"/>
              </a:spcAft>
              <a:buClrTx/>
              <a:buSzTx/>
              <a:buFontTx/>
              <a:tabLst/>
            </a:pPr>
            <a:r>
              <a:rPr lang="en-US" dirty="0"/>
              <a:t>CLICK TO EDIT MASTER TITLE STYLE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6416A7-7582-4454-B3D0-016ED2F81791}"/>
              </a:ext>
            </a:extLst>
          </p:cNvPr>
          <p:cNvSpPr txBox="1"/>
          <p:nvPr/>
        </p:nvSpPr>
        <p:spPr>
          <a:xfrm>
            <a:off x="10789920" y="6477001"/>
            <a:ext cx="463296" cy="287276"/>
          </a:xfrm>
          <a:prstGeom prst="rect">
            <a:avLst/>
          </a:prstGeom>
          <a:noFill/>
        </p:spPr>
        <p:txBody>
          <a:bodyPr wrap="square" lIns="0" tIns="60937" rIns="0" bIns="60937" rtlCol="0">
            <a:spAutoFit/>
          </a:bodyPr>
          <a:lstStyle/>
          <a:p>
            <a:pPr algn="r"/>
            <a:fld id="{A0918C97-1E36-4999-BE26-BF01A4E83B3C}" type="slidenum">
              <a:rPr lang="en-US" sz="1067" smtClean="0">
                <a:solidFill>
                  <a:srgbClr val="626262"/>
                </a:solidFill>
                <a:cs typeface="Roboto Light"/>
              </a:rPr>
              <a:pPr algn="r"/>
              <a:t>‹#›</a:t>
            </a:fld>
            <a:endParaRPr lang="en-US" sz="1067" dirty="0">
              <a:solidFill>
                <a:srgbClr val="626262"/>
              </a:solidFill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1302845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ub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C4F117D-8A7D-074C-9E52-A85C5BC68C00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33451" y="2106591"/>
            <a:ext cx="10321924" cy="408747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50280" indent="-150280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385224" indent="-234945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1400" b="0" i="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2pPr>
            <a:lvl3pPr marL="535504" indent="-15028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›"/>
              <a:defRPr sz="1100" b="0" i="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3pPr>
            <a:lvl4pPr marL="683667" indent="-148163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100" b="0" i="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4pPr>
            <a:lvl5pPr marL="2077952" indent="0">
              <a:buNone/>
              <a:defRPr sz="1600" b="0" i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933450" y="466344"/>
            <a:ext cx="10058399" cy="512064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kumimoji="0" lang="en-US" sz="2400" i="0" u="none" strike="noStrike" cap="none" spc="0" normalizeH="0" baseline="0" dirty="0">
                <a:ln>
                  <a:noFill/>
                </a:ln>
                <a:solidFill>
                  <a:srgbClr val="582C83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Calibri" panose="020F0502020204030204" pitchFamily="34" charset="0"/>
              </a:defRPr>
            </a:lvl1pPr>
          </a:lstStyle>
          <a:p>
            <a:pPr marL="0" marR="0" lvl="0" indent="0" defTabSz="1038951" fontAlgn="auto">
              <a:lnSpc>
                <a:spcPct val="100000"/>
              </a:lnSpc>
              <a:spcAft>
                <a:spcPts val="800"/>
              </a:spcAft>
              <a:buClrTx/>
              <a:buSzTx/>
              <a:buFontTx/>
              <a:tabLst/>
            </a:pPr>
            <a:r>
              <a:rPr lang="en-US" dirty="0"/>
              <a:t>CLICK TO EDIT MASTER TITLE STYLE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6416A7-7582-4454-B3D0-016ED2F81791}"/>
              </a:ext>
            </a:extLst>
          </p:cNvPr>
          <p:cNvSpPr txBox="1"/>
          <p:nvPr/>
        </p:nvSpPr>
        <p:spPr>
          <a:xfrm>
            <a:off x="10789920" y="6477001"/>
            <a:ext cx="463296" cy="287276"/>
          </a:xfrm>
          <a:prstGeom prst="rect">
            <a:avLst/>
          </a:prstGeom>
          <a:noFill/>
        </p:spPr>
        <p:txBody>
          <a:bodyPr wrap="square" lIns="0" tIns="60937" rIns="0" bIns="60937" rtlCol="0">
            <a:spAutoFit/>
          </a:bodyPr>
          <a:lstStyle/>
          <a:p>
            <a:pPr algn="r"/>
            <a:fld id="{A0918C97-1E36-4999-BE26-BF01A4E83B3C}" type="slidenum">
              <a:rPr lang="en-US" sz="1067" smtClean="0">
                <a:solidFill>
                  <a:srgbClr val="626262"/>
                </a:solidFill>
                <a:cs typeface="Roboto Light"/>
              </a:rPr>
              <a:pPr algn="r"/>
              <a:t>‹#›</a:t>
            </a:fld>
            <a:endParaRPr lang="en-US" sz="1067" dirty="0">
              <a:solidFill>
                <a:srgbClr val="626262"/>
              </a:solidFill>
              <a:cs typeface="Roboto Light"/>
            </a:endParaRP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0BB0BE48-A718-49B3-8EB9-4B470BBEDB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33450" y="1295514"/>
            <a:ext cx="10321925" cy="19608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519488" indent="0">
              <a:buNone/>
              <a:defRPr sz="1333"/>
            </a:lvl2pPr>
            <a:lvl3pPr marL="1038977" indent="0">
              <a:buNone/>
              <a:defRPr sz="1200"/>
            </a:lvl3pPr>
            <a:lvl4pPr marL="1558465" indent="0">
              <a:buNone/>
              <a:defRPr sz="1067"/>
            </a:lvl4pPr>
            <a:lvl5pPr marL="2077952" indent="0">
              <a:buNone/>
              <a:defRPr sz="1067"/>
            </a:lvl5pPr>
            <a:lvl6pPr marL="2597440" indent="0">
              <a:buNone/>
              <a:defRPr sz="1067"/>
            </a:lvl6pPr>
            <a:lvl7pPr marL="3116929" indent="0">
              <a:buNone/>
              <a:defRPr sz="1067"/>
            </a:lvl7pPr>
            <a:lvl8pPr marL="3636417" indent="0">
              <a:buNone/>
              <a:defRPr sz="1067"/>
            </a:lvl8pPr>
            <a:lvl9pPr marL="4155905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0759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Grid, 4 Item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933450" y="466344"/>
            <a:ext cx="10058399" cy="512064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kumimoji="0" lang="en-US" sz="2400" i="0" u="none" strike="noStrike" cap="all" spc="0" normalizeH="0" baseline="0" dirty="0">
                <a:ln>
                  <a:noFill/>
                </a:ln>
                <a:solidFill>
                  <a:srgbClr val="582C83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Calibri" panose="020F0502020204030204" pitchFamily="34" charset="0"/>
              </a:defRPr>
            </a:lvl1pPr>
          </a:lstStyle>
          <a:p>
            <a:pPr marL="0" marR="0" lvl="0" indent="0" defTabSz="1038951" fontAlgn="auto">
              <a:lnSpc>
                <a:spcPct val="100000"/>
              </a:lnSpc>
              <a:spcAft>
                <a:spcPts val="800"/>
              </a:spcAft>
              <a:buClrTx/>
              <a:buSzTx/>
              <a:buFontTx/>
              <a:tabLst/>
            </a:pPr>
            <a:r>
              <a:rPr lang="en-US" dirty="0"/>
              <a:t>CLICK TO EDIT MASTER TITLE STYLE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6416A7-7582-4454-B3D0-016ED2F81791}"/>
              </a:ext>
            </a:extLst>
          </p:cNvPr>
          <p:cNvSpPr txBox="1"/>
          <p:nvPr/>
        </p:nvSpPr>
        <p:spPr>
          <a:xfrm>
            <a:off x="10789920" y="6477001"/>
            <a:ext cx="463296" cy="287276"/>
          </a:xfrm>
          <a:prstGeom prst="rect">
            <a:avLst/>
          </a:prstGeom>
          <a:noFill/>
        </p:spPr>
        <p:txBody>
          <a:bodyPr wrap="square" lIns="0" tIns="60937" rIns="0" bIns="60937" rtlCol="0">
            <a:spAutoFit/>
          </a:bodyPr>
          <a:lstStyle/>
          <a:p>
            <a:pPr algn="r"/>
            <a:fld id="{A0918C97-1E36-4999-BE26-BF01A4E83B3C}" type="slidenum">
              <a:rPr lang="en-US" sz="1067" smtClean="0">
                <a:solidFill>
                  <a:srgbClr val="626262"/>
                </a:solidFill>
                <a:cs typeface="Roboto Light"/>
              </a:rPr>
              <a:pPr algn="r"/>
              <a:t>‹#›</a:t>
            </a:fld>
            <a:endParaRPr lang="en-US" sz="1067" dirty="0">
              <a:solidFill>
                <a:srgbClr val="626262"/>
              </a:solidFill>
              <a:cs typeface="Roboto Light"/>
            </a:endParaRP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0BB0BE48-A718-49B3-8EB9-4B470BBEDB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33450" y="1296396"/>
            <a:ext cx="10321925" cy="19608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519488" indent="0">
              <a:buNone/>
              <a:defRPr sz="1333"/>
            </a:lvl2pPr>
            <a:lvl3pPr marL="1038977" indent="0">
              <a:buNone/>
              <a:defRPr sz="1200"/>
            </a:lvl3pPr>
            <a:lvl4pPr marL="1558465" indent="0">
              <a:buNone/>
              <a:defRPr sz="1067"/>
            </a:lvl4pPr>
            <a:lvl5pPr marL="2077952" indent="0">
              <a:buNone/>
              <a:defRPr sz="1067"/>
            </a:lvl5pPr>
            <a:lvl6pPr marL="2597440" indent="0">
              <a:buNone/>
              <a:defRPr sz="1067"/>
            </a:lvl6pPr>
            <a:lvl7pPr marL="3116929" indent="0">
              <a:buNone/>
              <a:defRPr sz="1067"/>
            </a:lvl7pPr>
            <a:lvl8pPr marL="3636417" indent="0">
              <a:buNone/>
              <a:defRPr sz="1067"/>
            </a:lvl8pPr>
            <a:lvl9pPr marL="4155905" indent="0">
              <a:buNone/>
              <a:defRPr sz="1067"/>
            </a:lvl9pPr>
          </a:lstStyle>
          <a:p>
            <a:pPr marL="0" marR="0" lvl="0" indent="0" algn="l" defTabSz="103897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876C10-6FA6-4F65-98E8-07935285ABC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33450" y="1834476"/>
            <a:ext cx="4747680" cy="124810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5" name="Content Placeholder 34">
            <a:extLst>
              <a:ext uri="{FF2B5EF4-FFF2-40B4-BE49-F238E27FC236}">
                <a16:creationId xmlns:a16="http://schemas.microsoft.com/office/drawing/2014/main" id="{4608D486-3E69-440F-863C-3DD1F92E362F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933450" y="3293722"/>
            <a:ext cx="4394847" cy="19526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1" cap="all" baseline="0"/>
            </a:lvl1pPr>
            <a:lvl2pPr marL="519488" indent="0">
              <a:buNone/>
              <a:defRPr sz="1200" b="1"/>
            </a:lvl2pPr>
            <a:lvl3pPr marL="1038977" indent="0">
              <a:buNone/>
              <a:defRPr sz="1200" b="1"/>
            </a:lvl3pPr>
            <a:lvl4pPr marL="1558464" indent="0">
              <a:buNone/>
              <a:defRPr sz="1200" b="1"/>
            </a:lvl4pPr>
            <a:lvl5pPr marL="2077952" indent="0">
              <a:buNone/>
              <a:defRPr sz="1200" b="1"/>
            </a:lvl5pPr>
          </a:lstStyle>
          <a:p>
            <a:pPr lvl="0"/>
            <a:r>
              <a:rPr lang="en-US" dirty="0"/>
              <a:t>Brief Picture header goes here</a:t>
            </a:r>
          </a:p>
        </p:txBody>
      </p:sp>
      <p:sp>
        <p:nvSpPr>
          <p:cNvPr id="36" name="Content Placeholder 34">
            <a:extLst>
              <a:ext uri="{FF2B5EF4-FFF2-40B4-BE49-F238E27FC236}">
                <a16:creationId xmlns:a16="http://schemas.microsoft.com/office/drawing/2014/main" id="{01CD7949-ADC6-474B-9B90-B8C5C94DF761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933450" y="3534443"/>
            <a:ext cx="4394847" cy="19526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 b="0">
                <a:latin typeface="+mn-lt"/>
              </a:defRPr>
            </a:lvl1pPr>
            <a:lvl2pPr marL="519488" indent="0">
              <a:buNone/>
              <a:defRPr sz="1200" b="1"/>
            </a:lvl2pPr>
            <a:lvl3pPr marL="1038977" indent="0">
              <a:buNone/>
              <a:defRPr sz="1200" b="1"/>
            </a:lvl3pPr>
            <a:lvl4pPr marL="1558464" indent="0">
              <a:buNone/>
              <a:defRPr sz="1200" b="1"/>
            </a:lvl4pPr>
            <a:lvl5pPr marL="2077952" indent="0">
              <a:buNone/>
              <a:defRPr sz="1200" b="1"/>
            </a:lvl5pPr>
          </a:lstStyle>
          <a:p>
            <a:pPr lvl="0"/>
            <a:r>
              <a:rPr lang="en-US" dirty="0"/>
              <a:t>Descriptive text goes here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Ut </a:t>
            </a:r>
            <a:r>
              <a:rPr lang="en-US" dirty="0" err="1"/>
              <a:t>commodo</a:t>
            </a:r>
            <a:r>
              <a:rPr lang="en-US" dirty="0"/>
              <a:t>, </a:t>
            </a:r>
            <a:r>
              <a:rPr lang="en-US" dirty="0" err="1"/>
              <a:t>est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.</a:t>
            </a:r>
          </a:p>
        </p:txBody>
      </p:sp>
      <p:sp>
        <p:nvSpPr>
          <p:cNvPr id="37" name="Picture Placeholder 2">
            <a:extLst>
              <a:ext uri="{FF2B5EF4-FFF2-40B4-BE49-F238E27FC236}">
                <a16:creationId xmlns:a16="http://schemas.microsoft.com/office/drawing/2014/main" id="{5E24A33D-1B8B-41B2-BB3A-9920FEAB38D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33450" y="4214245"/>
            <a:ext cx="4747680" cy="124810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8" name="Content Placeholder 34">
            <a:extLst>
              <a:ext uri="{FF2B5EF4-FFF2-40B4-BE49-F238E27FC236}">
                <a16:creationId xmlns:a16="http://schemas.microsoft.com/office/drawing/2014/main" id="{20A6B0C2-BF77-4D11-ABEF-90E68FE00AB8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33450" y="5673491"/>
            <a:ext cx="4394847" cy="19526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1" cap="all" baseline="0"/>
            </a:lvl1pPr>
            <a:lvl2pPr marL="519488" indent="0">
              <a:buNone/>
              <a:defRPr sz="1200" b="1"/>
            </a:lvl2pPr>
            <a:lvl3pPr marL="1038977" indent="0">
              <a:buNone/>
              <a:defRPr sz="1200" b="1"/>
            </a:lvl3pPr>
            <a:lvl4pPr marL="1558464" indent="0">
              <a:buNone/>
              <a:defRPr sz="1200" b="1"/>
            </a:lvl4pPr>
            <a:lvl5pPr marL="2077952" indent="0">
              <a:buNone/>
              <a:defRPr sz="1200" b="1"/>
            </a:lvl5pPr>
          </a:lstStyle>
          <a:p>
            <a:pPr lvl="0"/>
            <a:r>
              <a:rPr lang="en-US" dirty="0"/>
              <a:t>Brief Picture header goes here</a:t>
            </a:r>
          </a:p>
        </p:txBody>
      </p:sp>
      <p:sp>
        <p:nvSpPr>
          <p:cNvPr id="39" name="Content Placeholder 34">
            <a:extLst>
              <a:ext uri="{FF2B5EF4-FFF2-40B4-BE49-F238E27FC236}">
                <a16:creationId xmlns:a16="http://schemas.microsoft.com/office/drawing/2014/main" id="{B7568C75-5FF1-4CD8-95DD-6501367275EF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933450" y="5914212"/>
            <a:ext cx="4394847" cy="19526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 b="0">
                <a:latin typeface="+mj-lt"/>
              </a:defRPr>
            </a:lvl1pPr>
            <a:lvl2pPr marL="519488" indent="0">
              <a:buNone/>
              <a:defRPr sz="1200" b="1"/>
            </a:lvl2pPr>
            <a:lvl3pPr marL="1038977" indent="0">
              <a:buNone/>
              <a:defRPr sz="1200" b="1"/>
            </a:lvl3pPr>
            <a:lvl4pPr marL="1558464" indent="0">
              <a:buNone/>
              <a:defRPr sz="1200" b="1"/>
            </a:lvl4pPr>
            <a:lvl5pPr marL="2077952" indent="0">
              <a:buNone/>
              <a:defRPr sz="1200" b="1"/>
            </a:lvl5pPr>
          </a:lstStyle>
          <a:p>
            <a:pPr lvl="0"/>
            <a:r>
              <a:rPr lang="en-US" dirty="0"/>
              <a:t>Descriptive text goes here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Ut </a:t>
            </a:r>
            <a:r>
              <a:rPr lang="en-US" dirty="0" err="1"/>
              <a:t>commodo</a:t>
            </a:r>
            <a:r>
              <a:rPr lang="en-US" dirty="0"/>
              <a:t>, </a:t>
            </a:r>
            <a:r>
              <a:rPr lang="en-US" dirty="0" err="1"/>
              <a:t>est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.</a:t>
            </a:r>
          </a:p>
        </p:txBody>
      </p:sp>
      <p:sp>
        <p:nvSpPr>
          <p:cNvPr id="40" name="Picture Placeholder 2">
            <a:extLst>
              <a:ext uri="{FF2B5EF4-FFF2-40B4-BE49-F238E27FC236}">
                <a16:creationId xmlns:a16="http://schemas.microsoft.com/office/drawing/2014/main" id="{7FC0649D-6C25-4D9B-8AEB-17E04EBD6E1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505536" y="1834476"/>
            <a:ext cx="4747680" cy="124810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1" name="Content Placeholder 34">
            <a:extLst>
              <a:ext uri="{FF2B5EF4-FFF2-40B4-BE49-F238E27FC236}">
                <a16:creationId xmlns:a16="http://schemas.microsoft.com/office/drawing/2014/main" id="{8477B0E6-0185-48F2-8C04-71D1F79B1F1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505536" y="3293722"/>
            <a:ext cx="4394847" cy="19526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1" cap="all" baseline="0"/>
            </a:lvl1pPr>
            <a:lvl2pPr marL="519488" indent="0">
              <a:buNone/>
              <a:defRPr sz="1200" b="1"/>
            </a:lvl2pPr>
            <a:lvl3pPr marL="1038977" indent="0">
              <a:buNone/>
              <a:defRPr sz="1200" b="1"/>
            </a:lvl3pPr>
            <a:lvl4pPr marL="1558464" indent="0">
              <a:buNone/>
              <a:defRPr sz="1200" b="1"/>
            </a:lvl4pPr>
            <a:lvl5pPr marL="2077952" indent="0">
              <a:buNone/>
              <a:defRPr sz="1200" b="1"/>
            </a:lvl5pPr>
          </a:lstStyle>
          <a:p>
            <a:pPr lvl="0"/>
            <a:r>
              <a:rPr lang="en-US" dirty="0"/>
              <a:t>Brief Picture header goes here</a:t>
            </a:r>
          </a:p>
        </p:txBody>
      </p:sp>
      <p:sp>
        <p:nvSpPr>
          <p:cNvPr id="42" name="Content Placeholder 34">
            <a:extLst>
              <a:ext uri="{FF2B5EF4-FFF2-40B4-BE49-F238E27FC236}">
                <a16:creationId xmlns:a16="http://schemas.microsoft.com/office/drawing/2014/main" id="{DCD88D31-CD9A-4D19-8956-50DAFEC15EF0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505536" y="3534443"/>
            <a:ext cx="4394847" cy="19526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 b="0">
                <a:latin typeface="+mj-lt"/>
              </a:defRPr>
            </a:lvl1pPr>
            <a:lvl2pPr marL="519488" indent="0">
              <a:buNone/>
              <a:defRPr sz="1200" b="1"/>
            </a:lvl2pPr>
            <a:lvl3pPr marL="1038977" indent="0">
              <a:buNone/>
              <a:defRPr sz="1200" b="1"/>
            </a:lvl3pPr>
            <a:lvl4pPr marL="1558464" indent="0">
              <a:buNone/>
              <a:defRPr sz="1200" b="1"/>
            </a:lvl4pPr>
            <a:lvl5pPr marL="2077952" indent="0">
              <a:buNone/>
              <a:defRPr sz="1200" b="1"/>
            </a:lvl5pPr>
          </a:lstStyle>
          <a:p>
            <a:pPr marL="0" marR="0" lvl="0" indent="0" algn="l" defTabSz="103897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Descriptive text goes here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Ut </a:t>
            </a:r>
            <a:r>
              <a:rPr lang="en-US" dirty="0" err="1"/>
              <a:t>commodo</a:t>
            </a:r>
            <a:r>
              <a:rPr lang="en-US" dirty="0"/>
              <a:t>, </a:t>
            </a:r>
            <a:r>
              <a:rPr lang="en-US" dirty="0" err="1"/>
              <a:t>est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.</a:t>
            </a:r>
          </a:p>
        </p:txBody>
      </p:sp>
      <p:sp>
        <p:nvSpPr>
          <p:cNvPr id="43" name="Picture Placeholder 2">
            <a:extLst>
              <a:ext uri="{FF2B5EF4-FFF2-40B4-BE49-F238E27FC236}">
                <a16:creationId xmlns:a16="http://schemas.microsoft.com/office/drawing/2014/main" id="{C4179E63-EBBD-4C63-91E5-9B123998E8AD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505536" y="4214245"/>
            <a:ext cx="4747680" cy="124810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4" name="Content Placeholder 34">
            <a:extLst>
              <a:ext uri="{FF2B5EF4-FFF2-40B4-BE49-F238E27FC236}">
                <a16:creationId xmlns:a16="http://schemas.microsoft.com/office/drawing/2014/main" id="{A9D34B84-D3F8-4ABB-801D-0401C4D50DF9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6505536" y="5673491"/>
            <a:ext cx="4394847" cy="19526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1" cap="all" baseline="0"/>
            </a:lvl1pPr>
            <a:lvl2pPr marL="519488" indent="0">
              <a:buNone/>
              <a:defRPr sz="1200" b="1"/>
            </a:lvl2pPr>
            <a:lvl3pPr marL="1038977" indent="0">
              <a:buNone/>
              <a:defRPr sz="1200" b="1"/>
            </a:lvl3pPr>
            <a:lvl4pPr marL="1558464" indent="0">
              <a:buNone/>
              <a:defRPr sz="1200" b="1"/>
            </a:lvl4pPr>
            <a:lvl5pPr marL="2077952" indent="0">
              <a:buNone/>
              <a:defRPr sz="1200" b="1"/>
            </a:lvl5pPr>
          </a:lstStyle>
          <a:p>
            <a:pPr lvl="0"/>
            <a:r>
              <a:rPr lang="en-US" dirty="0"/>
              <a:t>Brief Picture header goes here</a:t>
            </a:r>
          </a:p>
        </p:txBody>
      </p:sp>
      <p:sp>
        <p:nvSpPr>
          <p:cNvPr id="45" name="Content Placeholder 34">
            <a:extLst>
              <a:ext uri="{FF2B5EF4-FFF2-40B4-BE49-F238E27FC236}">
                <a16:creationId xmlns:a16="http://schemas.microsoft.com/office/drawing/2014/main" id="{39C62314-0CA4-4437-ADEE-93F12493E206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6505536" y="5914212"/>
            <a:ext cx="4394847" cy="19526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 b="0">
                <a:latin typeface="+mj-lt"/>
              </a:defRPr>
            </a:lvl1pPr>
            <a:lvl2pPr marL="519488" indent="0">
              <a:buNone/>
              <a:defRPr sz="1200" b="1"/>
            </a:lvl2pPr>
            <a:lvl3pPr marL="1038977" indent="0">
              <a:buNone/>
              <a:defRPr sz="1200" b="1"/>
            </a:lvl3pPr>
            <a:lvl4pPr marL="1558464" indent="0">
              <a:buNone/>
              <a:defRPr sz="1200" b="1"/>
            </a:lvl4pPr>
            <a:lvl5pPr marL="2077952" indent="0">
              <a:buNone/>
              <a:defRPr sz="1200" b="1"/>
            </a:lvl5pPr>
          </a:lstStyle>
          <a:p>
            <a:pPr lvl="0"/>
            <a:r>
              <a:rPr lang="en-US" dirty="0"/>
              <a:t>Descriptive text goes here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Ut </a:t>
            </a:r>
            <a:r>
              <a:rPr lang="en-US" dirty="0" err="1"/>
              <a:t>commodo</a:t>
            </a:r>
            <a:r>
              <a:rPr lang="en-US" dirty="0"/>
              <a:t>, </a:t>
            </a:r>
            <a:r>
              <a:rPr lang="en-US" dirty="0" err="1"/>
              <a:t>est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.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885ED9D-7915-49FD-8E0C-E3A6537D388F}"/>
              </a:ext>
            </a:extLst>
          </p:cNvPr>
          <p:cNvCxnSpPr>
            <a:cxnSpLocks/>
          </p:cNvCxnSpPr>
          <p:nvPr userDrawn="1"/>
        </p:nvCxnSpPr>
        <p:spPr>
          <a:xfrm>
            <a:off x="931259" y="3215505"/>
            <a:ext cx="4752857" cy="0"/>
          </a:xfrm>
          <a:prstGeom prst="line">
            <a:avLst/>
          </a:prstGeom>
          <a:ln w="22225">
            <a:gradFill>
              <a:gsLst>
                <a:gs pos="0">
                  <a:srgbClr val="2A6596"/>
                </a:gs>
                <a:gs pos="40000">
                  <a:srgbClr val="3E4A8D"/>
                </a:gs>
                <a:gs pos="61000">
                  <a:srgbClr val="463E89"/>
                </a:gs>
                <a:gs pos="82000">
                  <a:srgbClr val="4C3586"/>
                </a:gs>
                <a:gs pos="100000">
                  <a:srgbClr val="453686"/>
                </a:gs>
              </a:gsLst>
              <a:lin ang="0" scaled="0"/>
            </a:gra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4F8FFC1-BF89-474F-9BA1-DC3802907D1C}"/>
              </a:ext>
            </a:extLst>
          </p:cNvPr>
          <p:cNvCxnSpPr>
            <a:cxnSpLocks/>
          </p:cNvCxnSpPr>
          <p:nvPr userDrawn="1"/>
        </p:nvCxnSpPr>
        <p:spPr>
          <a:xfrm>
            <a:off x="6490884" y="3215505"/>
            <a:ext cx="4752857" cy="0"/>
          </a:xfrm>
          <a:prstGeom prst="line">
            <a:avLst/>
          </a:prstGeom>
          <a:ln w="22225">
            <a:gradFill>
              <a:gsLst>
                <a:gs pos="0">
                  <a:srgbClr val="2A6596"/>
                </a:gs>
                <a:gs pos="40000">
                  <a:srgbClr val="3E4A8D"/>
                </a:gs>
                <a:gs pos="61000">
                  <a:srgbClr val="463E89"/>
                </a:gs>
                <a:gs pos="82000">
                  <a:srgbClr val="4C3586"/>
                </a:gs>
                <a:gs pos="100000">
                  <a:srgbClr val="453686"/>
                </a:gs>
              </a:gsLst>
              <a:lin ang="0" scaled="0"/>
            </a:gra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9979448-9EED-4C95-852D-8DED8BB11B9F}"/>
              </a:ext>
            </a:extLst>
          </p:cNvPr>
          <p:cNvCxnSpPr>
            <a:cxnSpLocks/>
          </p:cNvCxnSpPr>
          <p:nvPr userDrawn="1"/>
        </p:nvCxnSpPr>
        <p:spPr>
          <a:xfrm>
            <a:off x="931259" y="5585988"/>
            <a:ext cx="4752857" cy="0"/>
          </a:xfrm>
          <a:prstGeom prst="line">
            <a:avLst/>
          </a:prstGeom>
          <a:ln w="22225">
            <a:gradFill>
              <a:gsLst>
                <a:gs pos="0">
                  <a:srgbClr val="2A6596"/>
                </a:gs>
                <a:gs pos="40000">
                  <a:srgbClr val="3E4A8D"/>
                </a:gs>
                <a:gs pos="61000">
                  <a:srgbClr val="463E89"/>
                </a:gs>
                <a:gs pos="82000">
                  <a:srgbClr val="4C3586"/>
                </a:gs>
                <a:gs pos="100000">
                  <a:srgbClr val="453686"/>
                </a:gs>
              </a:gsLst>
              <a:lin ang="0" scaled="0"/>
            </a:gra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0FC2DC9-B4EE-49A4-AC78-C98F16192BBF}"/>
              </a:ext>
            </a:extLst>
          </p:cNvPr>
          <p:cNvCxnSpPr>
            <a:cxnSpLocks/>
          </p:cNvCxnSpPr>
          <p:nvPr userDrawn="1"/>
        </p:nvCxnSpPr>
        <p:spPr>
          <a:xfrm>
            <a:off x="6490884" y="5585988"/>
            <a:ext cx="4752857" cy="0"/>
          </a:xfrm>
          <a:prstGeom prst="line">
            <a:avLst/>
          </a:prstGeom>
          <a:ln w="22225">
            <a:gradFill>
              <a:gsLst>
                <a:gs pos="0">
                  <a:srgbClr val="2A6596"/>
                </a:gs>
                <a:gs pos="40000">
                  <a:srgbClr val="3E4A8D"/>
                </a:gs>
                <a:gs pos="61000">
                  <a:srgbClr val="463E89"/>
                </a:gs>
                <a:gs pos="82000">
                  <a:srgbClr val="4C3586"/>
                </a:gs>
                <a:gs pos="100000">
                  <a:srgbClr val="453686"/>
                </a:gs>
              </a:gsLst>
              <a:lin ang="0" scaled="0"/>
            </a:gra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91274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A1FC6DC0-AF6F-472F-9A7A-873F422C2041}"/>
              </a:ext>
            </a:extLst>
          </p:cNvPr>
          <p:cNvSpPr txBox="1"/>
          <p:nvPr/>
        </p:nvSpPr>
        <p:spPr>
          <a:xfrm>
            <a:off x="936090" y="6518813"/>
            <a:ext cx="9156177" cy="200020"/>
          </a:xfrm>
          <a:prstGeom prst="rect">
            <a:avLst/>
          </a:prstGeom>
          <a:noFill/>
        </p:spPr>
        <p:txBody>
          <a:bodyPr wrap="square" lIns="0" tIns="45703" rIns="0" bIns="45703" rtlCol="0">
            <a:spAutoFit/>
          </a:bodyPr>
          <a:lstStyle/>
          <a:p>
            <a:pPr algn="l"/>
            <a:r>
              <a:rPr lang="en-US" sz="700" kern="1200" dirty="0">
                <a:solidFill>
                  <a:schemeClr val="bg1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rPr>
              <a:t>© 2022 Wolfspeed, Inc. All rights reserved. Wolfspeed® and the Wolfstreak logo are registered trademarks and the Wolfspeed logo is a trademark of Wolfspeed, Inc.</a:t>
            </a:r>
          </a:p>
        </p:txBody>
      </p:sp>
    </p:spTree>
    <p:extLst>
      <p:ext uri="{BB962C8B-B14F-4D97-AF65-F5344CB8AC3E}">
        <p14:creationId xmlns:p14="http://schemas.microsoft.com/office/powerpoint/2010/main" val="4127529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9" r:id="rId2"/>
    <p:sldLayoutId id="2147483671" r:id="rId3"/>
    <p:sldLayoutId id="2147483737" r:id="rId4"/>
    <p:sldLayoutId id="2147483727" r:id="rId5"/>
    <p:sldLayoutId id="2147483726" r:id="rId6"/>
    <p:sldLayoutId id="2147483674" r:id="rId7"/>
    <p:sldLayoutId id="2147483675" r:id="rId8"/>
    <p:sldLayoutId id="2147483722" r:id="rId9"/>
    <p:sldLayoutId id="2147483723" r:id="rId10"/>
    <p:sldLayoutId id="2147483702" r:id="rId11"/>
    <p:sldLayoutId id="2147483676" r:id="rId12"/>
    <p:sldLayoutId id="2147483677" r:id="rId13"/>
    <p:sldLayoutId id="2147483705" r:id="rId14"/>
    <p:sldLayoutId id="2147483678" r:id="rId15"/>
    <p:sldLayoutId id="2147483679" r:id="rId16"/>
    <p:sldLayoutId id="2147483688" r:id="rId17"/>
  </p:sldLayoutIdLst>
  <p:txStyles>
    <p:titleStyle>
      <a:lvl1pPr algn="l" defTabSz="1038977" rtl="0" eaLnBrk="1" latinLnBrk="0" hangingPunct="1">
        <a:spcBef>
          <a:spcPct val="0"/>
        </a:spcBef>
        <a:buNone/>
        <a:defRPr sz="2933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9616" indent="-389616" algn="l" defTabSz="1038977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1pPr>
      <a:lvl2pPr marL="844168" indent="-324680" algn="l" defTabSz="103897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98721" indent="-259744" algn="l" defTabSz="1038977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1818208" indent="-259744" algn="l" defTabSz="1038977" rtl="0" eaLnBrk="1" latinLnBrk="0" hangingPunct="1">
        <a:spcBef>
          <a:spcPct val="20000"/>
        </a:spcBef>
        <a:buFont typeface="Arial" pitchFamily="34" charset="0"/>
        <a:buChar char="–"/>
        <a:defRPr sz="2267" kern="1200">
          <a:solidFill>
            <a:schemeClr val="tx1"/>
          </a:solidFill>
          <a:latin typeface="+mn-lt"/>
          <a:ea typeface="+mn-ea"/>
          <a:cs typeface="+mn-cs"/>
        </a:defRPr>
      </a:lvl4pPr>
      <a:lvl5pPr marL="2337696" indent="-259744" algn="l" defTabSz="1038977" rtl="0" eaLnBrk="1" latinLnBrk="0" hangingPunct="1">
        <a:spcBef>
          <a:spcPct val="20000"/>
        </a:spcBef>
        <a:buFont typeface="Arial" pitchFamily="34" charset="0"/>
        <a:buChar char="»"/>
        <a:defRPr sz="2267" kern="1200">
          <a:solidFill>
            <a:schemeClr val="tx1"/>
          </a:solidFill>
          <a:latin typeface="+mn-lt"/>
          <a:ea typeface="+mn-ea"/>
          <a:cs typeface="+mn-cs"/>
        </a:defRPr>
      </a:lvl5pPr>
      <a:lvl6pPr marL="2857185" indent="-259744" algn="l" defTabSz="1038977" rtl="0" eaLnBrk="1" latinLnBrk="0" hangingPunct="1">
        <a:spcBef>
          <a:spcPct val="20000"/>
        </a:spcBef>
        <a:buFont typeface="Arial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6pPr>
      <a:lvl7pPr marL="3376673" indent="-259744" algn="l" defTabSz="1038977" rtl="0" eaLnBrk="1" latinLnBrk="0" hangingPunct="1">
        <a:spcBef>
          <a:spcPct val="20000"/>
        </a:spcBef>
        <a:buFont typeface="Arial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7pPr>
      <a:lvl8pPr marL="3896161" indent="-259744" algn="l" defTabSz="1038977" rtl="0" eaLnBrk="1" latinLnBrk="0" hangingPunct="1">
        <a:spcBef>
          <a:spcPct val="20000"/>
        </a:spcBef>
        <a:buFont typeface="Arial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8pPr>
      <a:lvl9pPr marL="4415650" indent="-259744" algn="l" defTabSz="1038977" rtl="0" eaLnBrk="1" latinLnBrk="0" hangingPunct="1">
        <a:spcBef>
          <a:spcPct val="20000"/>
        </a:spcBef>
        <a:buFont typeface="Arial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9488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8977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58465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77952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97440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16929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36417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55905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090">
          <p15:clr>
            <a:srgbClr val="F26B43"/>
          </p15:clr>
        </p15:guide>
        <p15:guide id="2" pos="696">
          <p15:clr>
            <a:srgbClr val="F26B43"/>
          </p15:clr>
        </p15:guide>
        <p15:guide id="4" orient="horz" pos="350" userDrawn="1">
          <p15:clr>
            <a:srgbClr val="F26B43"/>
          </p15:clr>
        </p15:guide>
        <p15:guide id="5" orient="horz" pos="936" userDrawn="1">
          <p15:clr>
            <a:srgbClr val="F26B43"/>
          </p15:clr>
        </p15:guide>
        <p15:guide id="6" orient="horz" pos="4046">
          <p15:clr>
            <a:srgbClr val="F26B43"/>
          </p15:clr>
        </p15:guide>
        <p15:guide id="7" pos="588">
          <p15:clr>
            <a:srgbClr val="F26B43"/>
          </p15:clr>
        </p15:guide>
        <p15:guide id="8" orient="horz" pos="706" userDrawn="1">
          <p15:clr>
            <a:srgbClr val="F26B43"/>
          </p15:clr>
        </p15:guide>
        <p15:guide id="9" orient="horz" pos="132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77BA6E-24B4-43A2-92F2-84FDC2EE7E0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| Zackery Miller | 05/31/2022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8AE799E-9338-4E70-836D-103F8C39C2C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Model Conversion from </a:t>
            </a:r>
            <a:r>
              <a:rPr lang="en-US" dirty="0" err="1"/>
              <a:t>LTSpice</a:t>
            </a:r>
            <a:r>
              <a:rPr lang="en-US" dirty="0"/>
              <a:t> to Simscape</a:t>
            </a:r>
          </a:p>
        </p:txBody>
      </p:sp>
    </p:spTree>
    <p:extLst>
      <p:ext uri="{BB962C8B-B14F-4D97-AF65-F5344CB8AC3E}">
        <p14:creationId xmlns:p14="http://schemas.microsoft.com/office/powerpoint/2010/main" val="3118533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B767FE-1200-4506-8C5C-FFEDC165EE5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14400" y="3298875"/>
            <a:ext cx="5569913" cy="609600"/>
          </a:xfrm>
        </p:spPr>
        <p:txBody>
          <a:bodyPr/>
          <a:lstStyle/>
          <a:p>
            <a:r>
              <a:rPr lang="en-US" dirty="0"/>
              <a:t>Conversion process</a:t>
            </a:r>
          </a:p>
        </p:txBody>
      </p:sp>
    </p:spTree>
    <p:extLst>
      <p:ext uri="{BB962C8B-B14F-4D97-AF65-F5344CB8AC3E}">
        <p14:creationId xmlns:p14="http://schemas.microsoft.com/office/powerpoint/2010/main" val="1675425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09F60B-D1D7-46D4-8DC0-3FCA58C9F329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en-US" dirty="0"/>
              <a:t>Details the necessary set-up for conversion to occur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152059B-CDCB-4046-84E8-DBCD886AD4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Conversion Overview and Requirements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1CA9C1-9325-4DBE-9E11-88855A5049CB}"/>
              </a:ext>
            </a:extLst>
          </p:cNvPr>
          <p:cNvSpPr txBox="1"/>
          <p:nvPr/>
        </p:nvSpPr>
        <p:spPr>
          <a:xfrm>
            <a:off x="933450" y="1716833"/>
            <a:ext cx="10325101" cy="2785344"/>
          </a:xfrm>
          <a:prstGeom prst="rect">
            <a:avLst/>
          </a:prstGeom>
          <a:noFill/>
        </p:spPr>
        <p:txBody>
          <a:bodyPr wrap="square" lIns="91410" tIns="45703" rIns="91410" bIns="45703" rtlCol="0">
            <a:spAutoFit/>
          </a:bodyPr>
          <a:lstStyle/>
          <a:p>
            <a:pPr marL="150280" lvl="0" indent="-150280" defTabSz="1038977">
              <a:spcBef>
                <a:spcPts val="1333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cs typeface="Calibri" panose="020F0502020204030204" pitchFamily="34" charset="0"/>
              </a:rPr>
              <a:t>Will need to have the Simscape toolbox installed on local machine (or available license in online version)</a:t>
            </a:r>
          </a:p>
          <a:p>
            <a:pPr marL="150280" lvl="0" indent="-150280" defTabSz="1038977">
              <a:spcBef>
                <a:spcPts val="1333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cs typeface="Calibri" panose="020F0502020204030204" pitchFamily="34" charset="0"/>
              </a:rPr>
              <a:t>Need the .lib file of the desired model provided by </a:t>
            </a:r>
            <a:r>
              <a:rPr lang="en-US" sz="1400" dirty="0" err="1">
                <a:solidFill>
                  <a:srgbClr val="000000"/>
                </a:solidFill>
                <a:cs typeface="Calibri" panose="020F0502020204030204" pitchFamily="34" charset="0"/>
              </a:rPr>
              <a:t>Wolfspeed</a:t>
            </a:r>
            <a:endParaRPr lang="en-US" sz="140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marL="385224" lvl="1" indent="-234945" defTabSz="1038977">
              <a:spcBef>
                <a:spcPts val="800"/>
              </a:spcBef>
              <a:buFont typeface="Arial" panose="020B0604020202020204" pitchFamily="34" charset="0"/>
              <a:buChar char="–"/>
            </a:pPr>
            <a:r>
              <a:rPr lang="en-US" sz="1400" dirty="0">
                <a:solidFill>
                  <a:srgbClr val="000000"/>
                </a:solidFill>
                <a:cs typeface="Calibri" panose="020F0502020204030204" pitchFamily="34" charset="0"/>
              </a:rPr>
              <a:t>‘model.lib’ must be renamed to ‘</a:t>
            </a:r>
            <a:r>
              <a:rPr lang="en-US" sz="1400" dirty="0" err="1">
                <a:solidFill>
                  <a:srgbClr val="000000"/>
                </a:solidFill>
                <a:cs typeface="Calibri" panose="020F0502020204030204" pitchFamily="34" charset="0"/>
              </a:rPr>
              <a:t>model.cir</a:t>
            </a:r>
            <a:r>
              <a:rPr lang="en-US" sz="1400" dirty="0">
                <a:solidFill>
                  <a:srgbClr val="000000"/>
                </a:solidFill>
                <a:cs typeface="Calibri" panose="020F0502020204030204" pitchFamily="34" charset="0"/>
              </a:rPr>
              <a:t>’</a:t>
            </a:r>
          </a:p>
          <a:p>
            <a:pPr marL="150280" lvl="0" indent="-150280" defTabSz="1038977">
              <a:spcBef>
                <a:spcPts val="1333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cs typeface="Calibri" panose="020F0502020204030204" pitchFamily="34" charset="0"/>
              </a:rPr>
              <a:t>Conversion involves using these two functions:</a:t>
            </a:r>
          </a:p>
          <a:p>
            <a:pPr marL="385224" lvl="1" indent="-234945" defTabSz="1038977">
              <a:spcBef>
                <a:spcPts val="800"/>
              </a:spcBef>
              <a:buFont typeface="Arial" panose="020B0604020202020204" pitchFamily="34" charset="0"/>
              <a:buChar char="–"/>
            </a:pPr>
            <a:r>
              <a:rPr lang="en-US" sz="1400" dirty="0">
                <a:solidFill>
                  <a:srgbClr val="000000"/>
                </a:solidFill>
                <a:cs typeface="Calibri" panose="020F0502020204030204" pitchFamily="34" charset="0"/>
              </a:rPr>
              <a:t>subcircuit2ssc(‘model.</a:t>
            </a:r>
            <a:r>
              <a:rPr lang="en-US" sz="1400" dirty="0" err="1">
                <a:solidFill>
                  <a:srgbClr val="000000"/>
                </a:solidFill>
                <a:cs typeface="Calibri" panose="020F0502020204030204" pitchFamily="34" charset="0"/>
              </a:rPr>
              <a:t>cir</a:t>
            </a:r>
            <a:r>
              <a:rPr lang="en-US" sz="1400" dirty="0">
                <a:solidFill>
                  <a:srgbClr val="000000"/>
                </a:solidFill>
                <a:cs typeface="Calibri" panose="020F0502020204030204" pitchFamily="34" charset="0"/>
              </a:rPr>
              <a:t>’,’+model_library’) </a:t>
            </a:r>
          </a:p>
          <a:p>
            <a:pPr marL="535504" lvl="2" indent="-150280" defTabSz="1038977">
              <a:spcBef>
                <a:spcPts val="800"/>
              </a:spcBef>
              <a:buFont typeface="Arial" panose="020B0604020202020204" pitchFamily="34" charset="0"/>
              <a:buChar char="›"/>
            </a:pPr>
            <a:r>
              <a:rPr lang="en-US" sz="1100" dirty="0">
                <a:solidFill>
                  <a:srgbClr val="000000"/>
                </a:solidFill>
                <a:cs typeface="Calibri" panose="020F0502020204030204" pitchFamily="34" charset="0"/>
              </a:rPr>
              <a:t>Converts </a:t>
            </a:r>
            <a:r>
              <a:rPr lang="en-US" sz="1100" dirty="0" err="1">
                <a:solidFill>
                  <a:srgbClr val="000000"/>
                </a:solidFill>
                <a:cs typeface="Calibri" panose="020F0502020204030204" pitchFamily="34" charset="0"/>
              </a:rPr>
              <a:t>subcircuit</a:t>
            </a:r>
            <a:r>
              <a:rPr lang="en-US" sz="1100" dirty="0">
                <a:solidFill>
                  <a:srgbClr val="000000"/>
                </a:solidFill>
                <a:cs typeface="Calibri" panose="020F0502020204030204" pitchFamily="34" charset="0"/>
              </a:rPr>
              <a:t> model to simscape-component </a:t>
            </a:r>
          </a:p>
          <a:p>
            <a:pPr marL="385224" lvl="1" indent="-234945" defTabSz="1038977">
              <a:spcBef>
                <a:spcPts val="800"/>
              </a:spcBef>
              <a:buFont typeface="Arial" panose="020B0604020202020204" pitchFamily="34" charset="0"/>
              <a:buChar char="–"/>
            </a:pPr>
            <a:r>
              <a:rPr lang="en-US" sz="1400" dirty="0" err="1">
                <a:solidFill>
                  <a:srgbClr val="000000"/>
                </a:solidFill>
                <a:cs typeface="Calibri" panose="020F0502020204030204" pitchFamily="34" charset="0"/>
              </a:rPr>
              <a:t>ssc_build</a:t>
            </a:r>
            <a:r>
              <a:rPr lang="en-US" sz="1400" dirty="0">
                <a:solidFill>
                  <a:srgbClr val="000000"/>
                </a:solidFill>
                <a:cs typeface="Calibri" panose="020F0502020204030204" pitchFamily="34" charset="0"/>
              </a:rPr>
              <a:t> model_library</a:t>
            </a:r>
          </a:p>
          <a:p>
            <a:pPr marL="535504" lvl="2" indent="-150280" defTabSz="1038977">
              <a:spcBef>
                <a:spcPts val="800"/>
              </a:spcBef>
              <a:buFont typeface="Arial" panose="020B0604020202020204" pitchFamily="34" charset="0"/>
              <a:buChar char="›"/>
            </a:pPr>
            <a:r>
              <a:rPr lang="en-US" sz="1100" dirty="0">
                <a:solidFill>
                  <a:srgbClr val="000000"/>
                </a:solidFill>
                <a:cs typeface="Calibri" panose="020F0502020204030204" pitchFamily="34" charset="0"/>
              </a:rPr>
              <a:t>Builds the component library for use in the Simulink/Simscape environment</a:t>
            </a:r>
          </a:p>
          <a:p>
            <a:endParaRPr lang="en-US" sz="1400" dirty="0" err="1"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560673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05385D7-8D37-444B-A8AD-C3E0398B6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Conversion Process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B4AFC8A-EE6C-44FF-8BA3-B3ECBDB6C06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Detailed step-by-step model conversion procedure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0C6E5F3-E9BF-4E64-81D2-05F96300354C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Rename model File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B74D302-F068-485F-97A9-15829EB16A2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MATLAB only accepts model files of ‘.</a:t>
            </a:r>
            <a:r>
              <a:rPr lang="en-US" dirty="0" err="1"/>
              <a:t>cir</a:t>
            </a:r>
            <a:r>
              <a:rPr lang="en-US" dirty="0"/>
              <a:t>’ type, so the ‘.lib’ must be renamed</a:t>
            </a:r>
          </a:p>
        </p:txBody>
      </p:sp>
      <p:pic>
        <p:nvPicPr>
          <p:cNvPr id="20" name="Picture Placeholder 19" descr="Text&#10;&#10;Description automatically generated">
            <a:extLst>
              <a:ext uri="{FF2B5EF4-FFF2-40B4-BE49-F238E27FC236}">
                <a16:creationId xmlns:a16="http://schemas.microsoft.com/office/drawing/2014/main" id="{FB70ACE4-DF79-405D-BF29-3106722C26D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950" y="2655625"/>
            <a:ext cx="3596952" cy="891617"/>
          </a:xfrm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62F3C63C-8A4B-4A53-8357-42F34819EF2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Subcircuit conversion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51C0C60B-C57C-4428-ADE8-E470209667FC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dirty="0"/>
              <a:t>Uses the subcircuit2ssc() function to convert model file to simscape component and stores it in “+model_library” folder</a:t>
            </a:r>
          </a:p>
        </p:txBody>
      </p:sp>
      <p:pic>
        <p:nvPicPr>
          <p:cNvPr id="18" name="Picture Placeholder 17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24DA58E9-F6D7-4F28-8D37-87D6191104F6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4806355" y="2699252"/>
            <a:ext cx="2532888" cy="548214"/>
          </a:xfrm>
        </p:spPr>
      </p:pic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43336066-A344-4C67-8429-F304D5E3A6A3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r>
              <a:rPr lang="en-US" dirty="0"/>
              <a:t>MATLAB Path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70ECA6E5-C26D-4746-896E-B322BE2E21E9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r>
              <a:rPr lang="en-US" dirty="0"/>
              <a:t>Ensure that the model is in the current folder/working path for MATLAB</a:t>
            </a:r>
          </a:p>
        </p:txBody>
      </p:sp>
      <p:pic>
        <p:nvPicPr>
          <p:cNvPr id="16" name="Picture Placeholder 15" descr="Diagram&#10;&#10;Description automatically generated">
            <a:extLst>
              <a:ext uri="{FF2B5EF4-FFF2-40B4-BE49-F238E27FC236}">
                <a16:creationId xmlns:a16="http://schemas.microsoft.com/office/drawing/2014/main" id="{3BD7B4FE-4932-4AED-8764-BAABA7C61F7C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1011667" y="2306019"/>
            <a:ext cx="2532790" cy="1463040"/>
          </a:xfrm>
        </p:spPr>
      </p:pic>
    </p:spTree>
    <p:extLst>
      <p:ext uri="{BB962C8B-B14F-4D97-AF65-F5344CB8AC3E}">
        <p14:creationId xmlns:p14="http://schemas.microsoft.com/office/powerpoint/2010/main" val="4257675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8A173-5EDF-4F10-8A54-395B7CDE1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Conversion Process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C532E9-715C-430B-8D95-8020FA11984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Conversion Process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53649E1-A735-4AE5-B337-0F85EBD26DBC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Build Component Library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BC3EE2-996E-4B40-A9FA-371F1F32D42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ssc_build</a:t>
            </a:r>
            <a:r>
              <a:rPr lang="en-US" dirty="0"/>
              <a:t> command will build the custom model_library as ‘</a:t>
            </a:r>
            <a:r>
              <a:rPr lang="en-US" dirty="0" err="1"/>
              <a:t>model_library_lib.slx</a:t>
            </a:r>
            <a:r>
              <a:rPr lang="en-US" dirty="0"/>
              <a:t>’</a:t>
            </a:r>
          </a:p>
        </p:txBody>
      </p:sp>
      <p:pic>
        <p:nvPicPr>
          <p:cNvPr id="22" name="Picture Placeholder 21" descr="Diagram&#10;&#10;Description automatically generated">
            <a:extLst>
              <a:ext uri="{FF2B5EF4-FFF2-40B4-BE49-F238E27FC236}">
                <a16:creationId xmlns:a16="http://schemas.microsoft.com/office/drawing/2014/main" id="{814C4823-4F18-4C21-958A-7C41875A28C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649" y="2517427"/>
            <a:ext cx="2743200" cy="1161870"/>
          </a:xfr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2B4EC11-A436-481C-8841-430CB32DA40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Example Circuit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1AE4E62-2A3D-4ED8-A2D0-64E05E85486E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dirty="0"/>
              <a:t>Example circuit to test IV operation of device. Note that Simscape required f(x)=0 Solver configuration</a:t>
            </a:r>
          </a:p>
        </p:txBody>
      </p:sp>
      <p:pic>
        <p:nvPicPr>
          <p:cNvPr id="20" name="Picture Placeholder 19" descr="Graphical user interface, application, Word&#10;&#10;Description automatically generated">
            <a:extLst>
              <a:ext uri="{FF2B5EF4-FFF2-40B4-BE49-F238E27FC236}">
                <a16:creationId xmlns:a16="http://schemas.microsoft.com/office/drawing/2014/main" id="{E63C2377-84EF-4904-8E43-6DE5AB1DC577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2" y="2213885"/>
            <a:ext cx="3657600" cy="1759669"/>
          </a:xfrm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69154BA-BE80-4F75-9F96-633AC1B5E56C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r>
              <a:rPr lang="en-US" dirty="0"/>
              <a:t>Model component Library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8B016F61-16FD-4C40-9F11-772AF380FF3B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r>
              <a:rPr lang="en-US" dirty="0"/>
              <a:t>The model conversion will produce the library above. The four </a:t>
            </a:r>
            <a:r>
              <a:rPr lang="en-US" dirty="0" err="1"/>
              <a:t>subcircuits</a:t>
            </a:r>
            <a:r>
              <a:rPr lang="en-US" dirty="0"/>
              <a:t> are the whole model and the </a:t>
            </a:r>
            <a:r>
              <a:rPr lang="en-US" dirty="0" err="1"/>
              <a:t>model_block</a:t>
            </a:r>
            <a:r>
              <a:rPr lang="en-US" dirty="0"/>
              <a:t> is used for the simulation</a:t>
            </a:r>
          </a:p>
        </p:txBody>
      </p:sp>
      <p:pic>
        <p:nvPicPr>
          <p:cNvPr id="18" name="Picture Placeholder 17" descr="A picture containing diagram&#10;&#10;Description automatically generated">
            <a:extLst>
              <a:ext uri="{FF2B5EF4-FFF2-40B4-BE49-F238E27FC236}">
                <a16:creationId xmlns:a16="http://schemas.microsoft.com/office/drawing/2014/main" id="{52434F71-D7FF-4263-BF6C-4863E2504F0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" y="2378745"/>
            <a:ext cx="2535730" cy="1371600"/>
          </a:xfrm>
        </p:spPr>
      </p:pic>
    </p:spTree>
    <p:extLst>
      <p:ext uri="{BB962C8B-B14F-4D97-AF65-F5344CB8AC3E}">
        <p14:creationId xmlns:p14="http://schemas.microsoft.com/office/powerpoint/2010/main" val="1234984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B767FE-1200-4506-8C5C-FFEDC165EE5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14400" y="3298875"/>
            <a:ext cx="5569913" cy="609600"/>
          </a:xfrm>
        </p:spPr>
        <p:txBody>
          <a:bodyPr/>
          <a:lstStyle/>
          <a:p>
            <a:r>
              <a:rPr lang="en-US" dirty="0"/>
              <a:t>Model Configuration</a:t>
            </a:r>
          </a:p>
        </p:txBody>
      </p:sp>
    </p:spTree>
    <p:extLst>
      <p:ext uri="{BB962C8B-B14F-4D97-AF65-F5344CB8AC3E}">
        <p14:creationId xmlns:p14="http://schemas.microsoft.com/office/powerpoint/2010/main" val="2800536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09F60B-D1D7-46D4-8DC0-3FCA58C9F329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en-US" dirty="0"/>
              <a:t>Details Simscape Configuration requirements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152059B-CDCB-4046-84E8-DBCD886AD4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Configuration and Convergence issues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43FCF4-CF95-4C62-B9DD-707713ED54A2}"/>
              </a:ext>
            </a:extLst>
          </p:cNvPr>
          <p:cNvSpPr txBox="1"/>
          <p:nvPr/>
        </p:nvSpPr>
        <p:spPr>
          <a:xfrm>
            <a:off x="933451" y="1679510"/>
            <a:ext cx="5694016" cy="3247008"/>
          </a:xfrm>
          <a:prstGeom prst="rect">
            <a:avLst/>
          </a:prstGeom>
          <a:noFill/>
        </p:spPr>
        <p:txBody>
          <a:bodyPr wrap="square" lIns="91410" tIns="45703" rIns="91410" bIns="45703" rtlCol="0">
            <a:spAutoFit/>
          </a:bodyPr>
          <a:lstStyle/>
          <a:p>
            <a:pPr marL="146304" indent="-146304">
              <a:spcBef>
                <a:spcPts val="1333"/>
              </a:spcBef>
              <a:buFont typeface="Arial" panose="020B0604020202020204" pitchFamily="34" charset="0"/>
              <a:buChar char="•"/>
            </a:pPr>
            <a:r>
              <a:rPr lang="en-US" sz="1400" dirty="0" err="1">
                <a:cs typeface="Roboto Light"/>
              </a:rPr>
              <a:t>Wolfspeed</a:t>
            </a:r>
            <a:r>
              <a:rPr lang="en-US" sz="1400" dirty="0">
                <a:cs typeface="Roboto Light"/>
              </a:rPr>
              <a:t> Simscape models are sensitive to solver settings in Simulink</a:t>
            </a:r>
          </a:p>
          <a:p>
            <a:pPr marL="146304" indent="-146304">
              <a:spcBef>
                <a:spcPts val="1333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cs typeface="Roboto Light"/>
              </a:rPr>
              <a:t>Solver Configuration Block needs to be updated with appropriate settings, otherwise model will run into solver issues</a:t>
            </a:r>
          </a:p>
          <a:p>
            <a:pPr marL="755874" lvl="1" indent="-146304">
              <a:spcBef>
                <a:spcPts val="1333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cs typeface="Roboto Light"/>
              </a:rPr>
              <a:t>Needs to inherit local settings</a:t>
            </a:r>
          </a:p>
          <a:p>
            <a:pPr marL="755874" lvl="1" indent="-146304">
              <a:spcBef>
                <a:spcPts val="1333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cs typeface="Roboto Light"/>
              </a:rPr>
              <a:t>Sample Rate needs to be consistent with simulation time-step (</a:t>
            </a:r>
            <a:r>
              <a:rPr lang="en-US" sz="1400" dirty="0" err="1">
                <a:cs typeface="Roboto Light"/>
              </a:rPr>
              <a:t>i.e</a:t>
            </a:r>
            <a:r>
              <a:rPr lang="en-US" sz="1400" dirty="0">
                <a:cs typeface="Roboto Light"/>
              </a:rPr>
              <a:t> simulation length or simulated frequencies)</a:t>
            </a:r>
          </a:p>
          <a:p>
            <a:pPr marL="755874" lvl="1" indent="-146304">
              <a:spcBef>
                <a:spcPts val="1333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cs typeface="Roboto Light"/>
              </a:rPr>
              <a:t>Solver Type should be Backward Euler</a:t>
            </a:r>
          </a:p>
          <a:p>
            <a:pPr marL="146304" indent="-146304">
              <a:spcBef>
                <a:spcPts val="1333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cs typeface="Roboto Light"/>
              </a:rPr>
              <a:t>Further convergence issues can be solved by editing solver min and max time-steps and relative tolerance thresholds in Simulink</a:t>
            </a:r>
          </a:p>
          <a:p>
            <a:pPr marL="755874" lvl="1" indent="-146304">
              <a:spcBef>
                <a:spcPts val="1333"/>
              </a:spcBef>
              <a:buFont typeface="Arial" panose="020B0604020202020204" pitchFamily="34" charset="0"/>
              <a:buChar char="•"/>
            </a:pPr>
            <a:endParaRPr lang="en-US" sz="1400" dirty="0">
              <a:cs typeface="Roboto Ligh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603CE6-666F-4C4D-A89C-862C4B40CF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5705" y="1679510"/>
            <a:ext cx="3066585" cy="32004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46FE962-1B48-4D68-B307-EA204D5A56F2}"/>
              </a:ext>
            </a:extLst>
          </p:cNvPr>
          <p:cNvSpPr/>
          <p:nvPr/>
        </p:nvSpPr>
        <p:spPr>
          <a:xfrm>
            <a:off x="7545704" y="2622058"/>
            <a:ext cx="3066585" cy="457044"/>
          </a:xfrm>
          <a:prstGeom prst="rect">
            <a:avLst/>
          </a:prstGeom>
          <a:noFill/>
          <a:ln>
            <a:solidFill>
              <a:srgbClr val="FF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err="1"/>
          </a:p>
        </p:txBody>
      </p:sp>
    </p:spTree>
    <p:extLst>
      <p:ext uri="{BB962C8B-B14F-4D97-AF65-F5344CB8AC3E}">
        <p14:creationId xmlns:p14="http://schemas.microsoft.com/office/powerpoint/2010/main" val="2062967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04D11-008F-455D-A0F5-E1B497BC2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117629172"/>
      </p:ext>
    </p:extLst>
  </p:cSld>
  <p:clrMapOvr>
    <a:masterClrMapping/>
  </p:clrMapOvr>
</p:sld>
</file>

<file path=ppt/theme/theme1.xml><?xml version="1.0" encoding="utf-8"?>
<a:theme xmlns:a="http://schemas.openxmlformats.org/drawingml/2006/main" name="Wolfspeed-2021">
  <a:themeElements>
    <a:clrScheme name="Wolfspeed New">
      <a:dk1>
        <a:srgbClr val="000000"/>
      </a:dk1>
      <a:lt1>
        <a:srgbClr val="FFFFFF"/>
      </a:lt1>
      <a:dk2>
        <a:srgbClr val="582C83"/>
      </a:dk2>
      <a:lt2>
        <a:srgbClr val="E6E6E6"/>
      </a:lt2>
      <a:accent1>
        <a:srgbClr val="582C83"/>
      </a:accent1>
      <a:accent2>
        <a:srgbClr val="0198A9"/>
      </a:accent2>
      <a:accent3>
        <a:srgbClr val="01CEE6"/>
      </a:accent3>
      <a:accent4>
        <a:srgbClr val="3B6F97"/>
      </a:accent4>
      <a:accent5>
        <a:srgbClr val="3B4184"/>
      </a:accent5>
      <a:accent6>
        <a:srgbClr val="FDBB11"/>
      </a:accent6>
      <a:hlink>
        <a:srgbClr val="582C83"/>
      </a:hlink>
      <a:folHlink>
        <a:srgbClr val="0198A9"/>
      </a:folHlink>
    </a:clrScheme>
    <a:fontScheme name="Wolfspeed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  <a:miter lim="800000"/>
        </a:ln>
      </a:spPr>
      <a:bodyPr rtlCol="0" anchor="ctr"/>
      <a:lstStyle>
        <a:defPPr algn="ctr">
          <a:defRPr sz="1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91410" tIns="45703" rIns="91410" bIns="45703" rtlCol="0">
        <a:spAutoFit/>
      </a:bodyPr>
      <a:lstStyle>
        <a:defPPr>
          <a:defRPr sz="1400" dirty="0" err="1" smtClean="0">
            <a:cs typeface="Roboto Ligh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22BD914F-4069-4159-9B95-D312C37593FE}" vid="{2A14C25F-96FD-4495-BDD7-3CD86A48077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91228D59D88C42BEE802E40732F335" ma:contentTypeVersion="12" ma:contentTypeDescription="Create a new document." ma:contentTypeScope="" ma:versionID="5c55dc8da1bb3b159ea1f3fe0e626978">
  <xsd:schema xmlns:xsd="http://www.w3.org/2001/XMLSchema" xmlns:xs="http://www.w3.org/2001/XMLSchema" xmlns:p="http://schemas.microsoft.com/office/2006/metadata/properties" xmlns:ns2="048b645a-79cf-4959-aed4-7bfe2c41e033" xmlns:ns3="29085be8-fb45-47cb-a4c3-bd3c90fed308" targetNamespace="http://schemas.microsoft.com/office/2006/metadata/properties" ma:root="true" ma:fieldsID="0ee0270abcf7ca21df444a03e5d559d1" ns2:_="" ns3:_="">
    <xsd:import namespace="048b645a-79cf-4959-aed4-7bfe2c41e033"/>
    <xsd:import namespace="29085be8-fb45-47cb-a4c3-bd3c90fed3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8b645a-79cf-4959-aed4-7bfe2c41e0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085be8-fb45-47cb-a4c3-bd3c90fed30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EDA708-EC3F-46E1-A4A3-B43E09AE9F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8b645a-79cf-4959-aed4-7bfe2c41e033"/>
    <ds:schemaRef ds:uri="29085be8-fb45-47cb-a4c3-bd3c90fed3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101C880-A8F1-4A9A-8843-235641B7F7DE}">
  <ds:schemaRefs>
    <ds:schemaRef ds:uri="29085be8-fb45-47cb-a4c3-bd3c90fed308"/>
    <ds:schemaRef ds:uri="http://purl.org/dc/terms/"/>
    <ds:schemaRef ds:uri="http://purl.org/dc/dcmitype/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048b645a-79cf-4959-aed4-7bfe2c41e033"/>
  </ds:schemaRefs>
</ds:datastoreItem>
</file>

<file path=customXml/itemProps3.xml><?xml version="1.0" encoding="utf-8"?>
<ds:datastoreItem xmlns:ds="http://schemas.openxmlformats.org/officeDocument/2006/customXml" ds:itemID="{EDB370D1-D468-4303-A285-84E74DFD81F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Foundation Template_Non Confidential_2022</Template>
  <TotalTime>163</TotalTime>
  <Words>348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Source Sans Pro</vt:lpstr>
      <vt:lpstr>Wolfspeed-2021</vt:lpstr>
      <vt:lpstr>PowerPoint Presentation</vt:lpstr>
      <vt:lpstr>PowerPoint Presentation</vt:lpstr>
      <vt:lpstr>PowerPoint Presentation</vt:lpstr>
      <vt:lpstr>Conversion Process</vt:lpstr>
      <vt:lpstr>Conversion Process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 confidential foundation slide template instructions</dc:title>
  <dc:creator>Zackery Miller</dc:creator>
  <cp:lastModifiedBy>Zackery Miller</cp:lastModifiedBy>
  <cp:revision>12</cp:revision>
  <dcterms:created xsi:type="dcterms:W3CDTF">2022-05-31T14:22:31Z</dcterms:created>
  <dcterms:modified xsi:type="dcterms:W3CDTF">2022-05-31T17:05:47Z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0x0101007091228D59D88C42BEE802E40732F335</vt:lpwstr>
  </property>
</Properties>
</file>